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4"/>
  </p:notesMasterIdLst>
  <p:sldIdLst>
    <p:sldId id="256" r:id="rId2"/>
    <p:sldId id="371" r:id="rId3"/>
    <p:sldId id="339" r:id="rId4"/>
    <p:sldId id="374" r:id="rId5"/>
    <p:sldId id="375" r:id="rId6"/>
    <p:sldId id="387" r:id="rId7"/>
    <p:sldId id="388" r:id="rId8"/>
    <p:sldId id="390" r:id="rId9"/>
    <p:sldId id="391" r:id="rId10"/>
    <p:sldId id="376" r:id="rId11"/>
    <p:sldId id="382" r:id="rId12"/>
    <p:sldId id="377" r:id="rId13"/>
    <p:sldId id="378" r:id="rId14"/>
    <p:sldId id="344" r:id="rId15"/>
    <p:sldId id="379" r:id="rId16"/>
    <p:sldId id="380" r:id="rId17"/>
    <p:sldId id="381" r:id="rId18"/>
    <p:sldId id="383" r:id="rId19"/>
    <p:sldId id="384" r:id="rId20"/>
    <p:sldId id="385" r:id="rId21"/>
    <p:sldId id="386" r:id="rId22"/>
    <p:sldId id="284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AAC71-B922-9C4C-B27C-C4BD29708B4D}" type="doc">
      <dgm:prSet loTypeId="urn:microsoft.com/office/officeart/2005/8/layout/cycle3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1385CD-0093-1349-BA5C-1585FC665F1A}">
      <dgm:prSet phldrT="[Texto]"/>
      <dgm:spPr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NDE</a:t>
          </a:r>
        </a:p>
      </dgm:t>
    </dgm:pt>
    <dgm:pt modelId="{23DD84FF-F649-9046-921D-231B002F329F}" type="parTrans" cxnId="{4027D70A-BB82-E848-8C5E-016CCEA441EC}">
      <dgm:prSet/>
      <dgm:spPr/>
      <dgm:t>
        <a:bodyPr/>
        <a:lstStyle/>
        <a:p>
          <a:endParaRPr lang="pt-BR"/>
        </a:p>
      </dgm:t>
    </dgm:pt>
    <dgm:pt modelId="{5347F4AB-7BAF-454E-A06E-41319D6909EE}" type="sibTrans" cxnId="{4027D70A-BB82-E848-8C5E-016CCEA441EC}">
      <dgm:prSet/>
      <dgm:spPr/>
      <dgm:t>
        <a:bodyPr/>
        <a:lstStyle/>
        <a:p>
          <a:endParaRPr lang="pt-BR"/>
        </a:p>
      </dgm:t>
    </dgm:pt>
    <dgm:pt modelId="{76D3D45F-EF78-134F-B38B-23B9057A3699}">
      <dgm:prSet phldrT="[Texto]"/>
      <dgm:spPr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COLEGIADO</a:t>
          </a:r>
        </a:p>
      </dgm:t>
    </dgm:pt>
    <dgm:pt modelId="{CAE6778B-428B-2F4D-AEDF-EEA3681E916E}" type="parTrans" cxnId="{4C2FF3D7-E976-2C43-AF0B-23C1DB5A9258}">
      <dgm:prSet/>
      <dgm:spPr/>
      <dgm:t>
        <a:bodyPr/>
        <a:lstStyle/>
        <a:p>
          <a:endParaRPr lang="pt-BR"/>
        </a:p>
      </dgm:t>
    </dgm:pt>
    <dgm:pt modelId="{6CD9511C-C2D9-CE49-ACB0-C6BBC700B72C}" type="sibTrans" cxnId="{4C2FF3D7-E976-2C43-AF0B-23C1DB5A9258}">
      <dgm:prSet/>
      <dgm:spPr/>
      <dgm:t>
        <a:bodyPr/>
        <a:lstStyle/>
        <a:p>
          <a:endParaRPr lang="pt-BR"/>
        </a:p>
      </dgm:t>
    </dgm:pt>
    <dgm:pt modelId="{335EF6B2-CABC-6341-9652-57AD2B004E63}">
      <dgm:prSet phldrT="[Texto]"/>
      <dgm:spPr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INOVACÃO PEDAGÓGICA</a:t>
          </a:r>
        </a:p>
      </dgm:t>
    </dgm:pt>
    <dgm:pt modelId="{D8871908-3650-9648-BAC4-02B907DFB85D}" type="parTrans" cxnId="{7978B1F0-B95B-4142-9836-2124D208F63D}">
      <dgm:prSet/>
      <dgm:spPr/>
      <dgm:t>
        <a:bodyPr/>
        <a:lstStyle/>
        <a:p>
          <a:endParaRPr lang="pt-BR"/>
        </a:p>
      </dgm:t>
    </dgm:pt>
    <dgm:pt modelId="{32ACE13E-D1F1-0243-954B-97F73C3AD960}" type="sibTrans" cxnId="{7978B1F0-B95B-4142-9836-2124D208F63D}">
      <dgm:prSet/>
      <dgm:spPr/>
      <dgm:t>
        <a:bodyPr/>
        <a:lstStyle/>
        <a:p>
          <a:endParaRPr lang="pt-BR"/>
        </a:p>
      </dgm:t>
    </dgm:pt>
    <dgm:pt modelId="{7743F4E4-BC7A-1641-A678-03C6D7462EEC}">
      <dgm:prSet phldrT="[Texto]"/>
      <dgm:spPr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GESTÃO</a:t>
          </a:r>
        </a:p>
      </dgm:t>
    </dgm:pt>
    <dgm:pt modelId="{FFE68ECD-2809-AB4A-A384-6FDC7B572A7F}" type="parTrans" cxnId="{F0BA82D5-7B74-AC45-B0BB-6059DD9C18D5}">
      <dgm:prSet/>
      <dgm:spPr/>
      <dgm:t>
        <a:bodyPr/>
        <a:lstStyle/>
        <a:p>
          <a:endParaRPr lang="pt-BR"/>
        </a:p>
      </dgm:t>
    </dgm:pt>
    <dgm:pt modelId="{47823058-7482-134D-8C4F-0FB678B8B745}" type="sibTrans" cxnId="{F0BA82D5-7B74-AC45-B0BB-6059DD9C18D5}">
      <dgm:prSet/>
      <dgm:spPr/>
      <dgm:t>
        <a:bodyPr/>
        <a:lstStyle/>
        <a:p>
          <a:endParaRPr lang="pt-BR"/>
        </a:p>
      </dgm:t>
    </dgm:pt>
    <dgm:pt modelId="{D298429F-D0B8-EF4A-9E92-AAC9DE78BFAD}">
      <dgm:prSet phldrT="[Texto]"/>
      <dgm:spPr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PPC</a:t>
          </a:r>
        </a:p>
      </dgm:t>
    </dgm:pt>
    <dgm:pt modelId="{41B348D3-F702-1442-93F5-87EF37D4307E}" type="parTrans" cxnId="{EC30A793-DE2C-AF47-A84F-21A5F381CE03}">
      <dgm:prSet/>
      <dgm:spPr/>
      <dgm:t>
        <a:bodyPr/>
        <a:lstStyle/>
        <a:p>
          <a:endParaRPr lang="pt-BR"/>
        </a:p>
      </dgm:t>
    </dgm:pt>
    <dgm:pt modelId="{F05A7E0C-CC34-8C4D-824C-650B045585FA}" type="sibTrans" cxnId="{EC30A793-DE2C-AF47-A84F-21A5F381CE03}">
      <dgm:prSet/>
      <dgm:spPr/>
      <dgm:t>
        <a:bodyPr/>
        <a:lstStyle/>
        <a:p>
          <a:endParaRPr lang="pt-BR"/>
        </a:p>
      </dgm:t>
    </dgm:pt>
    <dgm:pt modelId="{A64657A6-8B61-F74B-A609-FD5227FA4535}" type="pres">
      <dgm:prSet presAssocID="{3ECAAC71-B922-9C4C-B27C-C4BD29708B4D}" presName="Name0" presStyleCnt="0">
        <dgm:presLayoutVars>
          <dgm:dir/>
          <dgm:resizeHandles val="exact"/>
        </dgm:presLayoutVars>
      </dgm:prSet>
      <dgm:spPr/>
    </dgm:pt>
    <dgm:pt modelId="{6ED24C0F-6C04-3A40-B107-68ACD814D565}" type="pres">
      <dgm:prSet presAssocID="{3ECAAC71-B922-9C4C-B27C-C4BD29708B4D}" presName="cycle" presStyleCnt="0"/>
      <dgm:spPr/>
    </dgm:pt>
    <dgm:pt modelId="{8E684856-B709-714F-830B-3C298A2C11A9}" type="pres">
      <dgm:prSet presAssocID="{231385CD-0093-1349-BA5C-1585FC665F1A}" presName="nodeFirstNode" presStyleLbl="node1" presStyleIdx="0" presStyleCnt="5">
        <dgm:presLayoutVars>
          <dgm:bulletEnabled val="1"/>
        </dgm:presLayoutVars>
      </dgm:prSet>
      <dgm:spPr/>
    </dgm:pt>
    <dgm:pt modelId="{3BB916C3-C85E-E346-883F-CE88EF7B6DFE}" type="pres">
      <dgm:prSet presAssocID="{5347F4AB-7BAF-454E-A06E-41319D6909EE}" presName="sibTransFirstNode" presStyleLbl="bgShp" presStyleIdx="0" presStyleCnt="1"/>
      <dgm:spPr/>
    </dgm:pt>
    <dgm:pt modelId="{275CA149-ED9D-0840-AFA4-B7A48DF1E482}" type="pres">
      <dgm:prSet presAssocID="{76D3D45F-EF78-134F-B38B-23B9057A3699}" presName="nodeFollowingNodes" presStyleLbl="node1" presStyleIdx="1" presStyleCnt="5">
        <dgm:presLayoutVars>
          <dgm:bulletEnabled val="1"/>
        </dgm:presLayoutVars>
      </dgm:prSet>
      <dgm:spPr/>
    </dgm:pt>
    <dgm:pt modelId="{54CCA9D2-846E-4F40-A198-4F0DCC025955}" type="pres">
      <dgm:prSet presAssocID="{335EF6B2-CABC-6341-9652-57AD2B004E63}" presName="nodeFollowingNodes" presStyleLbl="node1" presStyleIdx="2" presStyleCnt="5">
        <dgm:presLayoutVars>
          <dgm:bulletEnabled val="1"/>
        </dgm:presLayoutVars>
      </dgm:prSet>
      <dgm:spPr/>
    </dgm:pt>
    <dgm:pt modelId="{685C62B9-0C55-404C-BBBA-33C5BC7164AB}" type="pres">
      <dgm:prSet presAssocID="{7743F4E4-BC7A-1641-A678-03C6D7462EEC}" presName="nodeFollowingNodes" presStyleLbl="node1" presStyleIdx="3" presStyleCnt="5">
        <dgm:presLayoutVars>
          <dgm:bulletEnabled val="1"/>
        </dgm:presLayoutVars>
      </dgm:prSet>
      <dgm:spPr/>
    </dgm:pt>
    <dgm:pt modelId="{E1A11CF3-EA30-1F46-80FD-E94B4D893385}" type="pres">
      <dgm:prSet presAssocID="{D298429F-D0B8-EF4A-9E92-AAC9DE78BFAD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4027D70A-BB82-E848-8C5E-016CCEA441EC}" srcId="{3ECAAC71-B922-9C4C-B27C-C4BD29708B4D}" destId="{231385CD-0093-1349-BA5C-1585FC665F1A}" srcOrd="0" destOrd="0" parTransId="{23DD84FF-F649-9046-921D-231B002F329F}" sibTransId="{5347F4AB-7BAF-454E-A06E-41319D6909EE}"/>
    <dgm:cxn modelId="{20483D2F-B41D-F440-91C1-00B7558C87ED}" type="presOf" srcId="{76D3D45F-EF78-134F-B38B-23B9057A3699}" destId="{275CA149-ED9D-0840-AFA4-B7A48DF1E482}" srcOrd="0" destOrd="0" presId="urn:microsoft.com/office/officeart/2005/8/layout/cycle3"/>
    <dgm:cxn modelId="{A925435D-A0C8-3E49-AAAB-991B832DE481}" type="presOf" srcId="{335EF6B2-CABC-6341-9652-57AD2B004E63}" destId="{54CCA9D2-846E-4F40-A198-4F0DCC025955}" srcOrd="0" destOrd="0" presId="urn:microsoft.com/office/officeart/2005/8/layout/cycle3"/>
    <dgm:cxn modelId="{24772D78-46DA-4349-9B85-7044E0B78AEC}" type="presOf" srcId="{5347F4AB-7BAF-454E-A06E-41319D6909EE}" destId="{3BB916C3-C85E-E346-883F-CE88EF7B6DFE}" srcOrd="0" destOrd="0" presId="urn:microsoft.com/office/officeart/2005/8/layout/cycle3"/>
    <dgm:cxn modelId="{EC30A793-DE2C-AF47-A84F-21A5F381CE03}" srcId="{3ECAAC71-B922-9C4C-B27C-C4BD29708B4D}" destId="{D298429F-D0B8-EF4A-9E92-AAC9DE78BFAD}" srcOrd="4" destOrd="0" parTransId="{41B348D3-F702-1442-93F5-87EF37D4307E}" sibTransId="{F05A7E0C-CC34-8C4D-824C-650B045585FA}"/>
    <dgm:cxn modelId="{FCAC5D95-52B1-0745-9291-A09D22F35FF9}" type="presOf" srcId="{3ECAAC71-B922-9C4C-B27C-C4BD29708B4D}" destId="{A64657A6-8B61-F74B-A609-FD5227FA4535}" srcOrd="0" destOrd="0" presId="urn:microsoft.com/office/officeart/2005/8/layout/cycle3"/>
    <dgm:cxn modelId="{9D4011AF-8CBF-FE4C-9AA3-E1F819236E8C}" type="presOf" srcId="{D298429F-D0B8-EF4A-9E92-AAC9DE78BFAD}" destId="{E1A11CF3-EA30-1F46-80FD-E94B4D893385}" srcOrd="0" destOrd="0" presId="urn:microsoft.com/office/officeart/2005/8/layout/cycle3"/>
    <dgm:cxn modelId="{F0BA82D5-7B74-AC45-B0BB-6059DD9C18D5}" srcId="{3ECAAC71-B922-9C4C-B27C-C4BD29708B4D}" destId="{7743F4E4-BC7A-1641-A678-03C6D7462EEC}" srcOrd="3" destOrd="0" parTransId="{FFE68ECD-2809-AB4A-A384-6FDC7B572A7F}" sibTransId="{47823058-7482-134D-8C4F-0FB678B8B745}"/>
    <dgm:cxn modelId="{4C2FF3D7-E976-2C43-AF0B-23C1DB5A9258}" srcId="{3ECAAC71-B922-9C4C-B27C-C4BD29708B4D}" destId="{76D3D45F-EF78-134F-B38B-23B9057A3699}" srcOrd="1" destOrd="0" parTransId="{CAE6778B-428B-2F4D-AEDF-EEA3681E916E}" sibTransId="{6CD9511C-C2D9-CE49-ACB0-C6BBC700B72C}"/>
    <dgm:cxn modelId="{DB0775ED-D58D-4942-8E13-7BDE1ABA990A}" type="presOf" srcId="{231385CD-0093-1349-BA5C-1585FC665F1A}" destId="{8E684856-B709-714F-830B-3C298A2C11A9}" srcOrd="0" destOrd="0" presId="urn:microsoft.com/office/officeart/2005/8/layout/cycle3"/>
    <dgm:cxn modelId="{1F1C20F0-9EE1-7849-B61B-C94DD29477F1}" type="presOf" srcId="{7743F4E4-BC7A-1641-A678-03C6D7462EEC}" destId="{685C62B9-0C55-404C-BBBA-33C5BC7164AB}" srcOrd="0" destOrd="0" presId="urn:microsoft.com/office/officeart/2005/8/layout/cycle3"/>
    <dgm:cxn modelId="{7978B1F0-B95B-4142-9836-2124D208F63D}" srcId="{3ECAAC71-B922-9C4C-B27C-C4BD29708B4D}" destId="{335EF6B2-CABC-6341-9652-57AD2B004E63}" srcOrd="2" destOrd="0" parTransId="{D8871908-3650-9648-BAC4-02B907DFB85D}" sibTransId="{32ACE13E-D1F1-0243-954B-97F73C3AD960}"/>
    <dgm:cxn modelId="{B1C73D04-D789-6040-9A58-BFC7C53B91F2}" type="presParOf" srcId="{A64657A6-8B61-F74B-A609-FD5227FA4535}" destId="{6ED24C0F-6C04-3A40-B107-68ACD814D565}" srcOrd="0" destOrd="0" presId="urn:microsoft.com/office/officeart/2005/8/layout/cycle3"/>
    <dgm:cxn modelId="{4E88D37E-E379-7241-AB61-14EFEDDA7F7B}" type="presParOf" srcId="{6ED24C0F-6C04-3A40-B107-68ACD814D565}" destId="{8E684856-B709-714F-830B-3C298A2C11A9}" srcOrd="0" destOrd="0" presId="urn:microsoft.com/office/officeart/2005/8/layout/cycle3"/>
    <dgm:cxn modelId="{471CC5D6-9D05-244F-8712-B1142DB97496}" type="presParOf" srcId="{6ED24C0F-6C04-3A40-B107-68ACD814D565}" destId="{3BB916C3-C85E-E346-883F-CE88EF7B6DFE}" srcOrd="1" destOrd="0" presId="urn:microsoft.com/office/officeart/2005/8/layout/cycle3"/>
    <dgm:cxn modelId="{2E678743-A4BD-3442-90E5-168DE67511F0}" type="presParOf" srcId="{6ED24C0F-6C04-3A40-B107-68ACD814D565}" destId="{275CA149-ED9D-0840-AFA4-B7A48DF1E482}" srcOrd="2" destOrd="0" presId="urn:microsoft.com/office/officeart/2005/8/layout/cycle3"/>
    <dgm:cxn modelId="{FBB3E1E4-9E0F-C046-B672-D4A4E5DD12A9}" type="presParOf" srcId="{6ED24C0F-6C04-3A40-B107-68ACD814D565}" destId="{54CCA9D2-846E-4F40-A198-4F0DCC025955}" srcOrd="3" destOrd="0" presId="urn:microsoft.com/office/officeart/2005/8/layout/cycle3"/>
    <dgm:cxn modelId="{373A2021-2AE1-C942-B2B1-3E5451B97050}" type="presParOf" srcId="{6ED24C0F-6C04-3A40-B107-68ACD814D565}" destId="{685C62B9-0C55-404C-BBBA-33C5BC7164AB}" srcOrd="4" destOrd="0" presId="urn:microsoft.com/office/officeart/2005/8/layout/cycle3"/>
    <dgm:cxn modelId="{208A72A6-57AA-F540-A710-698A7713B4EE}" type="presParOf" srcId="{6ED24C0F-6C04-3A40-B107-68ACD814D565}" destId="{E1A11CF3-EA30-1F46-80FD-E94B4D89338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9E98CE-0AA7-BD44-A4E9-7CF0BB904AD0}" type="doc">
      <dgm:prSet loTypeId="urn:microsoft.com/office/officeart/2005/8/layout/matrix1" loCatId="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63F3E4-AE2C-FA46-84C3-6040ACA3DD76}">
      <dgm:prSet phldrT="[Texto]"/>
      <dgm:spPr/>
      <dgm:t>
        <a:bodyPr/>
        <a:lstStyle/>
        <a:p>
          <a:r>
            <a:rPr lang="pt-BR" dirty="0"/>
            <a:t>NDE</a:t>
          </a:r>
        </a:p>
      </dgm:t>
    </dgm:pt>
    <dgm:pt modelId="{4C3BAE79-566D-C24E-B7AF-A92F94AC2F5B}" type="parTrans" cxnId="{5C0BE099-6DF6-174F-A7BB-CE8A347014A5}">
      <dgm:prSet/>
      <dgm:spPr/>
      <dgm:t>
        <a:bodyPr/>
        <a:lstStyle/>
        <a:p>
          <a:endParaRPr lang="pt-BR"/>
        </a:p>
      </dgm:t>
    </dgm:pt>
    <dgm:pt modelId="{3A5B6AB7-2E0C-EB40-9097-5A3ACA034ADB}" type="sibTrans" cxnId="{5C0BE099-6DF6-174F-A7BB-CE8A347014A5}">
      <dgm:prSet/>
      <dgm:spPr/>
      <dgm:t>
        <a:bodyPr/>
        <a:lstStyle/>
        <a:p>
          <a:endParaRPr lang="pt-BR"/>
        </a:p>
      </dgm:t>
    </dgm:pt>
    <dgm:pt modelId="{D563E76D-19DB-2644-BD14-CE1A03ADCEC8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/>
            <a:t>Articula ensino pesquisa e extensão</a:t>
          </a:r>
          <a:endParaRPr lang="pt-BR" dirty="0"/>
        </a:p>
      </dgm:t>
    </dgm:pt>
    <dgm:pt modelId="{067233F6-4804-8C4B-84DC-071B3FF0FDE6}" type="parTrans" cxnId="{797D6DDD-65BA-634D-A3EE-962872FB53ED}">
      <dgm:prSet/>
      <dgm:spPr/>
      <dgm:t>
        <a:bodyPr/>
        <a:lstStyle/>
        <a:p>
          <a:endParaRPr lang="pt-BR"/>
        </a:p>
      </dgm:t>
    </dgm:pt>
    <dgm:pt modelId="{FAF2A4FD-606B-894E-89E6-8EAD4C40AFD7}" type="sibTrans" cxnId="{797D6DDD-65BA-634D-A3EE-962872FB53ED}">
      <dgm:prSet/>
      <dgm:spPr/>
      <dgm:t>
        <a:bodyPr/>
        <a:lstStyle/>
        <a:p>
          <a:endParaRPr lang="pt-BR"/>
        </a:p>
      </dgm:t>
    </dgm:pt>
    <dgm:pt modelId="{DC6AC28C-D67A-A94D-89EC-C4FD6E834144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/>
            <a:t>Promove redes de integração externa e interna</a:t>
          </a:r>
          <a:endParaRPr lang="pt-BR" dirty="0"/>
        </a:p>
      </dgm:t>
    </dgm:pt>
    <dgm:pt modelId="{1AAE9B1B-61B8-0246-86C7-F9E22C5FE088}" type="parTrans" cxnId="{98B73514-B388-2148-9379-C7BDB925473B}">
      <dgm:prSet/>
      <dgm:spPr/>
      <dgm:t>
        <a:bodyPr/>
        <a:lstStyle/>
        <a:p>
          <a:endParaRPr lang="pt-BR"/>
        </a:p>
      </dgm:t>
    </dgm:pt>
    <dgm:pt modelId="{356D2A54-9DC4-5146-93EE-A8BDFFDF0DF3}" type="sibTrans" cxnId="{98B73514-B388-2148-9379-C7BDB925473B}">
      <dgm:prSet/>
      <dgm:spPr/>
      <dgm:t>
        <a:bodyPr/>
        <a:lstStyle/>
        <a:p>
          <a:endParaRPr lang="pt-BR"/>
        </a:p>
      </dgm:t>
    </dgm:pt>
    <dgm:pt modelId="{3D8EC4BB-C6E5-C54C-87DE-B9F054E1E110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/>
            <a:t>Propõe parcerias estratégicas</a:t>
          </a:r>
          <a:endParaRPr lang="pt-BR" dirty="0"/>
        </a:p>
      </dgm:t>
    </dgm:pt>
    <dgm:pt modelId="{A9E338BF-F007-D040-B2D5-709C5ABAB32E}" type="parTrans" cxnId="{93B67220-FE4D-2C44-A381-843964F1A4FB}">
      <dgm:prSet/>
      <dgm:spPr/>
      <dgm:t>
        <a:bodyPr/>
        <a:lstStyle/>
        <a:p>
          <a:endParaRPr lang="pt-BR"/>
        </a:p>
      </dgm:t>
    </dgm:pt>
    <dgm:pt modelId="{5B84E997-762E-084E-87AF-0B63F189FEE2}" type="sibTrans" cxnId="{93B67220-FE4D-2C44-A381-843964F1A4FB}">
      <dgm:prSet/>
      <dgm:spPr/>
      <dgm:t>
        <a:bodyPr/>
        <a:lstStyle/>
        <a:p>
          <a:endParaRPr lang="pt-BR"/>
        </a:p>
      </dgm:t>
    </dgm:pt>
    <dgm:pt modelId="{19796F2C-1328-304F-B2B6-0DF639563B92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dirty="0"/>
            <a:t>Fomenta uso das </a:t>
          </a:r>
          <a:r>
            <a:rPr lang="pt-BR" dirty="0" err="1"/>
            <a:t>TICs</a:t>
          </a:r>
          <a:endParaRPr lang="pt-BR" dirty="0"/>
        </a:p>
      </dgm:t>
    </dgm:pt>
    <dgm:pt modelId="{B4CC0838-794D-2D43-9191-3E444D60B488}" type="parTrans" cxnId="{4FB0F438-99E0-D546-B786-04F093BCB4A1}">
      <dgm:prSet/>
      <dgm:spPr/>
      <dgm:t>
        <a:bodyPr/>
        <a:lstStyle/>
        <a:p>
          <a:endParaRPr lang="pt-BR"/>
        </a:p>
      </dgm:t>
    </dgm:pt>
    <dgm:pt modelId="{886D08F4-11A3-F845-934B-851D622E2C8D}" type="sibTrans" cxnId="{4FB0F438-99E0-D546-B786-04F093BCB4A1}">
      <dgm:prSet/>
      <dgm:spPr/>
      <dgm:t>
        <a:bodyPr/>
        <a:lstStyle/>
        <a:p>
          <a:endParaRPr lang="pt-BR"/>
        </a:p>
      </dgm:t>
    </dgm:pt>
    <dgm:pt modelId="{6C944563-D35F-1D4D-98D0-453EA2C2EB4F}" type="pres">
      <dgm:prSet presAssocID="{D49E98CE-0AA7-BD44-A4E9-7CF0BB904AD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DE8ABD3-4453-2B44-A6EB-97CB20ED4C51}" type="pres">
      <dgm:prSet presAssocID="{D49E98CE-0AA7-BD44-A4E9-7CF0BB904AD0}" presName="matrix" presStyleCnt="0"/>
      <dgm:spPr/>
    </dgm:pt>
    <dgm:pt modelId="{C018B1CB-EB43-4841-AED7-06703A445198}" type="pres">
      <dgm:prSet presAssocID="{D49E98CE-0AA7-BD44-A4E9-7CF0BB904AD0}" presName="tile1" presStyleLbl="node1" presStyleIdx="0" presStyleCnt="4"/>
      <dgm:spPr/>
    </dgm:pt>
    <dgm:pt modelId="{8D6FF79D-2AEF-6F40-A3C7-A31F8604386A}" type="pres">
      <dgm:prSet presAssocID="{D49E98CE-0AA7-BD44-A4E9-7CF0BB904AD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553595A-F002-9449-9D69-ACE0C255BCA4}" type="pres">
      <dgm:prSet presAssocID="{D49E98CE-0AA7-BD44-A4E9-7CF0BB904AD0}" presName="tile2" presStyleLbl="node1" presStyleIdx="1" presStyleCnt="4"/>
      <dgm:spPr/>
    </dgm:pt>
    <dgm:pt modelId="{55D25B10-EE3F-0747-A207-C965654A3FC1}" type="pres">
      <dgm:prSet presAssocID="{D49E98CE-0AA7-BD44-A4E9-7CF0BB904AD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12B74D8-B400-9A4A-B753-B427D03670DA}" type="pres">
      <dgm:prSet presAssocID="{D49E98CE-0AA7-BD44-A4E9-7CF0BB904AD0}" presName="tile3" presStyleLbl="node1" presStyleIdx="2" presStyleCnt="4"/>
      <dgm:spPr/>
    </dgm:pt>
    <dgm:pt modelId="{F832EC53-5C02-2744-ADF8-C2A0695B96FF}" type="pres">
      <dgm:prSet presAssocID="{D49E98CE-0AA7-BD44-A4E9-7CF0BB904AD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D3B589A-CF5C-8F4C-B85C-5228B60A7234}" type="pres">
      <dgm:prSet presAssocID="{D49E98CE-0AA7-BD44-A4E9-7CF0BB904AD0}" presName="tile4" presStyleLbl="node1" presStyleIdx="3" presStyleCnt="4"/>
      <dgm:spPr/>
    </dgm:pt>
    <dgm:pt modelId="{603ED19B-B244-0945-955D-B48953584201}" type="pres">
      <dgm:prSet presAssocID="{D49E98CE-0AA7-BD44-A4E9-7CF0BB904AD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9C1275D-6A72-9049-8ADF-53BAAEBF3B12}" type="pres">
      <dgm:prSet presAssocID="{D49E98CE-0AA7-BD44-A4E9-7CF0BB904AD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6054510-29FF-2049-846B-8E87057C7183}" type="presOf" srcId="{DC6AC28C-D67A-A94D-89EC-C4FD6E834144}" destId="{5553595A-F002-9449-9D69-ACE0C255BCA4}" srcOrd="0" destOrd="0" presId="urn:microsoft.com/office/officeart/2005/8/layout/matrix1"/>
    <dgm:cxn modelId="{98B73514-B388-2148-9379-C7BDB925473B}" srcId="{CE63F3E4-AE2C-FA46-84C3-6040ACA3DD76}" destId="{DC6AC28C-D67A-A94D-89EC-C4FD6E834144}" srcOrd="1" destOrd="0" parTransId="{1AAE9B1B-61B8-0246-86C7-F9E22C5FE088}" sibTransId="{356D2A54-9DC4-5146-93EE-A8BDFFDF0DF3}"/>
    <dgm:cxn modelId="{EB3DEE19-656B-384C-8894-CD83142F59CB}" type="presOf" srcId="{3D8EC4BB-C6E5-C54C-87DE-B9F054E1E110}" destId="{F12B74D8-B400-9A4A-B753-B427D03670DA}" srcOrd="0" destOrd="0" presId="urn:microsoft.com/office/officeart/2005/8/layout/matrix1"/>
    <dgm:cxn modelId="{93B67220-FE4D-2C44-A381-843964F1A4FB}" srcId="{CE63F3E4-AE2C-FA46-84C3-6040ACA3DD76}" destId="{3D8EC4BB-C6E5-C54C-87DE-B9F054E1E110}" srcOrd="2" destOrd="0" parTransId="{A9E338BF-F007-D040-B2D5-709C5ABAB32E}" sibTransId="{5B84E997-762E-084E-87AF-0B63F189FEE2}"/>
    <dgm:cxn modelId="{4FB0F438-99E0-D546-B786-04F093BCB4A1}" srcId="{CE63F3E4-AE2C-FA46-84C3-6040ACA3DD76}" destId="{19796F2C-1328-304F-B2B6-0DF639563B92}" srcOrd="3" destOrd="0" parTransId="{B4CC0838-794D-2D43-9191-3E444D60B488}" sibTransId="{886D08F4-11A3-F845-934B-851D622E2C8D}"/>
    <dgm:cxn modelId="{F5CFBD4A-8FB8-824C-AE5A-1F36F7D2F264}" type="presOf" srcId="{19796F2C-1328-304F-B2B6-0DF639563B92}" destId="{603ED19B-B244-0945-955D-B48953584201}" srcOrd="1" destOrd="0" presId="urn:microsoft.com/office/officeart/2005/8/layout/matrix1"/>
    <dgm:cxn modelId="{F67F8C57-C1AE-5A43-B950-1E66B4D6EDE2}" type="presOf" srcId="{D563E76D-19DB-2644-BD14-CE1A03ADCEC8}" destId="{8D6FF79D-2AEF-6F40-A3C7-A31F8604386A}" srcOrd="1" destOrd="0" presId="urn:microsoft.com/office/officeart/2005/8/layout/matrix1"/>
    <dgm:cxn modelId="{E3D71078-30DC-3A48-B2E7-DD2CCDC262FF}" type="presOf" srcId="{3D8EC4BB-C6E5-C54C-87DE-B9F054E1E110}" destId="{F832EC53-5C02-2744-ADF8-C2A0695B96FF}" srcOrd="1" destOrd="0" presId="urn:microsoft.com/office/officeart/2005/8/layout/matrix1"/>
    <dgm:cxn modelId="{00AE5A82-EC36-814C-BB77-A892FD3C2440}" type="presOf" srcId="{D49E98CE-0AA7-BD44-A4E9-7CF0BB904AD0}" destId="{6C944563-D35F-1D4D-98D0-453EA2C2EB4F}" srcOrd="0" destOrd="0" presId="urn:microsoft.com/office/officeart/2005/8/layout/matrix1"/>
    <dgm:cxn modelId="{5C0BE099-6DF6-174F-A7BB-CE8A347014A5}" srcId="{D49E98CE-0AA7-BD44-A4E9-7CF0BB904AD0}" destId="{CE63F3E4-AE2C-FA46-84C3-6040ACA3DD76}" srcOrd="0" destOrd="0" parTransId="{4C3BAE79-566D-C24E-B7AF-A92F94AC2F5B}" sibTransId="{3A5B6AB7-2E0C-EB40-9097-5A3ACA034ADB}"/>
    <dgm:cxn modelId="{C72694A3-1713-144F-B41F-D7A557086AFA}" type="presOf" srcId="{DC6AC28C-D67A-A94D-89EC-C4FD6E834144}" destId="{55D25B10-EE3F-0747-A207-C965654A3FC1}" srcOrd="1" destOrd="0" presId="urn:microsoft.com/office/officeart/2005/8/layout/matrix1"/>
    <dgm:cxn modelId="{D2B9CCD3-38D9-AA41-9C5F-058BD4BF5F75}" type="presOf" srcId="{CE63F3E4-AE2C-FA46-84C3-6040ACA3DD76}" destId="{69C1275D-6A72-9049-8ADF-53BAAEBF3B12}" srcOrd="0" destOrd="0" presId="urn:microsoft.com/office/officeart/2005/8/layout/matrix1"/>
    <dgm:cxn modelId="{797D6DDD-65BA-634D-A3EE-962872FB53ED}" srcId="{CE63F3E4-AE2C-FA46-84C3-6040ACA3DD76}" destId="{D563E76D-19DB-2644-BD14-CE1A03ADCEC8}" srcOrd="0" destOrd="0" parTransId="{067233F6-4804-8C4B-84DC-071B3FF0FDE6}" sibTransId="{FAF2A4FD-606B-894E-89E6-8EAD4C40AFD7}"/>
    <dgm:cxn modelId="{35C441F7-64B8-6143-A0DA-B4B9A167BA34}" type="presOf" srcId="{D563E76D-19DB-2644-BD14-CE1A03ADCEC8}" destId="{C018B1CB-EB43-4841-AED7-06703A445198}" srcOrd="0" destOrd="0" presId="urn:microsoft.com/office/officeart/2005/8/layout/matrix1"/>
    <dgm:cxn modelId="{CD20EDF9-236A-F647-B2B0-9CCAFDBBE91C}" type="presOf" srcId="{19796F2C-1328-304F-B2B6-0DF639563B92}" destId="{CD3B589A-CF5C-8F4C-B85C-5228B60A7234}" srcOrd="0" destOrd="0" presId="urn:microsoft.com/office/officeart/2005/8/layout/matrix1"/>
    <dgm:cxn modelId="{84C81A56-D65A-C549-9414-8F9A4FA3613B}" type="presParOf" srcId="{6C944563-D35F-1D4D-98D0-453EA2C2EB4F}" destId="{7DE8ABD3-4453-2B44-A6EB-97CB20ED4C51}" srcOrd="0" destOrd="0" presId="urn:microsoft.com/office/officeart/2005/8/layout/matrix1"/>
    <dgm:cxn modelId="{BB1886D6-F8E5-BF45-AFC1-21168512DA1F}" type="presParOf" srcId="{7DE8ABD3-4453-2B44-A6EB-97CB20ED4C51}" destId="{C018B1CB-EB43-4841-AED7-06703A445198}" srcOrd="0" destOrd="0" presId="urn:microsoft.com/office/officeart/2005/8/layout/matrix1"/>
    <dgm:cxn modelId="{600F2C5B-F552-164A-9CD5-EAF428B1C077}" type="presParOf" srcId="{7DE8ABD3-4453-2B44-A6EB-97CB20ED4C51}" destId="{8D6FF79D-2AEF-6F40-A3C7-A31F8604386A}" srcOrd="1" destOrd="0" presId="urn:microsoft.com/office/officeart/2005/8/layout/matrix1"/>
    <dgm:cxn modelId="{8FD23B97-AF07-454E-B485-2AB6F4CA65A1}" type="presParOf" srcId="{7DE8ABD3-4453-2B44-A6EB-97CB20ED4C51}" destId="{5553595A-F002-9449-9D69-ACE0C255BCA4}" srcOrd="2" destOrd="0" presId="urn:microsoft.com/office/officeart/2005/8/layout/matrix1"/>
    <dgm:cxn modelId="{28E0527C-804B-214F-BB53-DFAFB59DDBF2}" type="presParOf" srcId="{7DE8ABD3-4453-2B44-A6EB-97CB20ED4C51}" destId="{55D25B10-EE3F-0747-A207-C965654A3FC1}" srcOrd="3" destOrd="0" presId="urn:microsoft.com/office/officeart/2005/8/layout/matrix1"/>
    <dgm:cxn modelId="{2F96541D-A9B6-C844-8D62-78080E0F7085}" type="presParOf" srcId="{7DE8ABD3-4453-2B44-A6EB-97CB20ED4C51}" destId="{F12B74D8-B400-9A4A-B753-B427D03670DA}" srcOrd="4" destOrd="0" presId="urn:microsoft.com/office/officeart/2005/8/layout/matrix1"/>
    <dgm:cxn modelId="{0F657A78-5C4C-0C4E-9526-9D9EC4AD37EA}" type="presParOf" srcId="{7DE8ABD3-4453-2B44-A6EB-97CB20ED4C51}" destId="{F832EC53-5C02-2744-ADF8-C2A0695B96FF}" srcOrd="5" destOrd="0" presId="urn:microsoft.com/office/officeart/2005/8/layout/matrix1"/>
    <dgm:cxn modelId="{6AFBFED3-3389-404B-8833-E002E21E5060}" type="presParOf" srcId="{7DE8ABD3-4453-2B44-A6EB-97CB20ED4C51}" destId="{CD3B589A-CF5C-8F4C-B85C-5228B60A7234}" srcOrd="6" destOrd="0" presId="urn:microsoft.com/office/officeart/2005/8/layout/matrix1"/>
    <dgm:cxn modelId="{F3EED565-1E93-9448-9196-02DA38553F05}" type="presParOf" srcId="{7DE8ABD3-4453-2B44-A6EB-97CB20ED4C51}" destId="{603ED19B-B244-0945-955D-B48953584201}" srcOrd="7" destOrd="0" presId="urn:microsoft.com/office/officeart/2005/8/layout/matrix1"/>
    <dgm:cxn modelId="{0F6A4B4C-2521-0849-8862-A8EE41C28E50}" type="presParOf" srcId="{6C944563-D35F-1D4D-98D0-453EA2C2EB4F}" destId="{69C1275D-6A72-9049-8ADF-53BAAEBF3B1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834218-CC28-8242-A73C-2E2CD90B6242}" type="doc">
      <dgm:prSet loTypeId="urn:microsoft.com/office/officeart/2005/8/layout/cycle1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9BD3FF0-EFDA-A147-9C7D-57DF4EB15530}">
      <dgm:prSet phldrT="[Texto]"/>
      <dgm:spPr/>
      <dgm:t>
        <a:bodyPr/>
        <a:lstStyle/>
        <a:p>
          <a:r>
            <a:rPr lang="pt-BR" dirty="0"/>
            <a:t>Apoia a participação do estudante</a:t>
          </a:r>
        </a:p>
      </dgm:t>
    </dgm:pt>
    <dgm:pt modelId="{7C0D7492-D5D4-A24E-A736-81B97728654D}" type="parTrans" cxnId="{D55B26B8-D38B-0C4A-95A6-234A6C90D6F9}">
      <dgm:prSet/>
      <dgm:spPr/>
      <dgm:t>
        <a:bodyPr/>
        <a:lstStyle/>
        <a:p>
          <a:endParaRPr lang="pt-BR"/>
        </a:p>
      </dgm:t>
    </dgm:pt>
    <dgm:pt modelId="{B1656F3D-F405-0E47-BE48-48A8A54CA640}" type="sibTrans" cxnId="{D55B26B8-D38B-0C4A-95A6-234A6C90D6F9}">
      <dgm:prSet/>
      <dgm:spPr>
        <a:solidFill>
          <a:srgbClr val="7030A0"/>
        </a:solidFill>
      </dgm:spPr>
      <dgm:t>
        <a:bodyPr/>
        <a:lstStyle/>
        <a:p>
          <a:endParaRPr lang="pt-BR"/>
        </a:p>
      </dgm:t>
    </dgm:pt>
    <dgm:pt modelId="{40A5F4EB-6247-EC4B-8AE8-BF148DA91914}">
      <dgm:prSet phldrT="[Texto]"/>
      <dgm:spPr/>
      <dgm:t>
        <a:bodyPr/>
        <a:lstStyle/>
        <a:p>
          <a:r>
            <a:rPr lang="pt-BR" dirty="0"/>
            <a:t>Incentiva a liberdade de escolha</a:t>
          </a:r>
        </a:p>
      </dgm:t>
    </dgm:pt>
    <dgm:pt modelId="{1B654270-C13F-9146-A244-CADF1579C21A}" type="parTrans" cxnId="{48DB2817-C2F2-7147-8813-1BDF0FB33CDE}">
      <dgm:prSet/>
      <dgm:spPr/>
      <dgm:t>
        <a:bodyPr/>
        <a:lstStyle/>
        <a:p>
          <a:endParaRPr lang="pt-BR"/>
        </a:p>
      </dgm:t>
    </dgm:pt>
    <dgm:pt modelId="{88D3BAE6-9A71-7747-B4EC-86EBE12A0D8C}" type="sibTrans" cxnId="{48DB2817-C2F2-7147-8813-1BDF0FB33CDE}">
      <dgm:prSet/>
      <dgm:spPr>
        <a:solidFill>
          <a:srgbClr val="7030A0"/>
        </a:solidFill>
      </dgm:spPr>
      <dgm:t>
        <a:bodyPr/>
        <a:lstStyle/>
        <a:p>
          <a:endParaRPr lang="pt-BR"/>
        </a:p>
      </dgm:t>
    </dgm:pt>
    <dgm:pt modelId="{E53E02DC-8715-3445-BE96-B085BD10704D}">
      <dgm:prSet phldrT="[Texto]"/>
      <dgm:spPr/>
      <dgm:t>
        <a:bodyPr/>
        <a:lstStyle/>
        <a:p>
          <a:r>
            <a:rPr lang="pt-BR" dirty="0"/>
            <a:t>Busca por práticas contextualizadas de ensino</a:t>
          </a:r>
        </a:p>
      </dgm:t>
    </dgm:pt>
    <dgm:pt modelId="{2CDE0B93-13AA-434F-B465-BC0BF177BCE6}" type="parTrans" cxnId="{C361CB4D-4DBA-6142-8319-D347CA5982B4}">
      <dgm:prSet/>
      <dgm:spPr/>
      <dgm:t>
        <a:bodyPr/>
        <a:lstStyle/>
        <a:p>
          <a:endParaRPr lang="pt-BR"/>
        </a:p>
      </dgm:t>
    </dgm:pt>
    <dgm:pt modelId="{E2724DCA-6514-1041-AA28-7DE9849AEA9C}" type="sibTrans" cxnId="{C361CB4D-4DBA-6142-8319-D347CA5982B4}">
      <dgm:prSet/>
      <dgm:spPr>
        <a:solidFill>
          <a:srgbClr val="7030A0"/>
        </a:solidFill>
      </dgm:spPr>
      <dgm:t>
        <a:bodyPr/>
        <a:lstStyle/>
        <a:p>
          <a:endParaRPr lang="pt-BR"/>
        </a:p>
      </dgm:t>
    </dgm:pt>
    <dgm:pt modelId="{F4A125A8-EB62-7047-B393-514C15628D6A}">
      <dgm:prSet phldrT="[Texto]"/>
      <dgm:spPr/>
      <dgm:t>
        <a:bodyPr/>
        <a:lstStyle/>
        <a:p>
          <a:r>
            <a:rPr lang="pt-BR" dirty="0"/>
            <a:t>Inventa e utiliza múltiplos recursos para aprendizagem</a:t>
          </a:r>
        </a:p>
      </dgm:t>
    </dgm:pt>
    <dgm:pt modelId="{270C85E2-A411-E04E-BF5E-A02A54DA5049}" type="parTrans" cxnId="{3A7A403D-36E7-1349-B6FB-321B1D79AD48}">
      <dgm:prSet/>
      <dgm:spPr/>
      <dgm:t>
        <a:bodyPr/>
        <a:lstStyle/>
        <a:p>
          <a:endParaRPr lang="pt-BR"/>
        </a:p>
      </dgm:t>
    </dgm:pt>
    <dgm:pt modelId="{B855CAE5-80CE-CE47-82D5-3164EB742A91}" type="sibTrans" cxnId="{3A7A403D-36E7-1349-B6FB-321B1D79AD48}">
      <dgm:prSet/>
      <dgm:spPr>
        <a:solidFill>
          <a:srgbClr val="7030A0"/>
        </a:solidFill>
      </dgm:spPr>
      <dgm:t>
        <a:bodyPr/>
        <a:lstStyle/>
        <a:p>
          <a:endParaRPr lang="pt-BR"/>
        </a:p>
      </dgm:t>
    </dgm:pt>
    <dgm:pt modelId="{B7F4499B-2F46-BC4C-83F2-4996304ECE98}">
      <dgm:prSet phldrT="[Texto]"/>
      <dgm:spPr/>
      <dgm:t>
        <a:bodyPr/>
        <a:lstStyle/>
        <a:p>
          <a:r>
            <a:rPr lang="pt-BR" dirty="0"/>
            <a:t>Compartilha as práticas pedagógicas</a:t>
          </a:r>
        </a:p>
      </dgm:t>
    </dgm:pt>
    <dgm:pt modelId="{EA86FFE7-820D-BD48-B330-1A2A9305D2A1}" type="parTrans" cxnId="{47E056EF-C1AE-894F-9DD8-4A3FBC948944}">
      <dgm:prSet/>
      <dgm:spPr/>
      <dgm:t>
        <a:bodyPr/>
        <a:lstStyle/>
        <a:p>
          <a:endParaRPr lang="pt-BR"/>
        </a:p>
      </dgm:t>
    </dgm:pt>
    <dgm:pt modelId="{4E42DCD1-F408-DC4F-B982-F57361CABDEE}" type="sibTrans" cxnId="{47E056EF-C1AE-894F-9DD8-4A3FBC948944}">
      <dgm:prSet/>
      <dgm:spPr>
        <a:solidFill>
          <a:srgbClr val="7030A0"/>
        </a:solidFill>
      </dgm:spPr>
      <dgm:t>
        <a:bodyPr/>
        <a:lstStyle/>
        <a:p>
          <a:endParaRPr lang="pt-BR"/>
        </a:p>
      </dgm:t>
    </dgm:pt>
    <dgm:pt modelId="{315A15A2-16BC-2D46-86A1-B08C20BA6217}" type="pres">
      <dgm:prSet presAssocID="{9C834218-CC28-8242-A73C-2E2CD90B6242}" presName="cycle" presStyleCnt="0">
        <dgm:presLayoutVars>
          <dgm:dir/>
          <dgm:resizeHandles val="exact"/>
        </dgm:presLayoutVars>
      </dgm:prSet>
      <dgm:spPr/>
    </dgm:pt>
    <dgm:pt modelId="{0CE40E91-C88C-1F45-BD4C-D048F729B727}" type="pres">
      <dgm:prSet presAssocID="{D9BD3FF0-EFDA-A147-9C7D-57DF4EB15530}" presName="dummy" presStyleCnt="0"/>
      <dgm:spPr/>
    </dgm:pt>
    <dgm:pt modelId="{570D42F9-1A24-2B44-8426-F19097BE880B}" type="pres">
      <dgm:prSet presAssocID="{D9BD3FF0-EFDA-A147-9C7D-57DF4EB15530}" presName="node" presStyleLbl="revTx" presStyleIdx="0" presStyleCnt="5">
        <dgm:presLayoutVars>
          <dgm:bulletEnabled val="1"/>
        </dgm:presLayoutVars>
      </dgm:prSet>
      <dgm:spPr/>
    </dgm:pt>
    <dgm:pt modelId="{7D09B59D-D72E-F141-8D2A-3ACD2CF05E48}" type="pres">
      <dgm:prSet presAssocID="{B1656F3D-F405-0E47-BE48-48A8A54CA640}" presName="sibTrans" presStyleLbl="node1" presStyleIdx="0" presStyleCnt="5"/>
      <dgm:spPr/>
    </dgm:pt>
    <dgm:pt modelId="{8AB94148-E826-4F40-8B1C-C7E1D6E2D4B6}" type="pres">
      <dgm:prSet presAssocID="{40A5F4EB-6247-EC4B-8AE8-BF148DA91914}" presName="dummy" presStyleCnt="0"/>
      <dgm:spPr/>
    </dgm:pt>
    <dgm:pt modelId="{BC3DFA99-F76E-EB40-BE9E-4AD204CA86B5}" type="pres">
      <dgm:prSet presAssocID="{40A5F4EB-6247-EC4B-8AE8-BF148DA91914}" presName="node" presStyleLbl="revTx" presStyleIdx="1" presStyleCnt="5">
        <dgm:presLayoutVars>
          <dgm:bulletEnabled val="1"/>
        </dgm:presLayoutVars>
      </dgm:prSet>
      <dgm:spPr/>
    </dgm:pt>
    <dgm:pt modelId="{3B863117-A7AA-594F-B630-320B4AA233BF}" type="pres">
      <dgm:prSet presAssocID="{88D3BAE6-9A71-7747-B4EC-86EBE12A0D8C}" presName="sibTrans" presStyleLbl="node1" presStyleIdx="1" presStyleCnt="5"/>
      <dgm:spPr/>
    </dgm:pt>
    <dgm:pt modelId="{1B3CF16C-9D95-E84C-A432-E796DA6BBEE6}" type="pres">
      <dgm:prSet presAssocID="{E53E02DC-8715-3445-BE96-B085BD10704D}" presName="dummy" presStyleCnt="0"/>
      <dgm:spPr/>
    </dgm:pt>
    <dgm:pt modelId="{A587900E-C026-C94F-A26A-91B58012658A}" type="pres">
      <dgm:prSet presAssocID="{E53E02DC-8715-3445-BE96-B085BD10704D}" presName="node" presStyleLbl="revTx" presStyleIdx="2" presStyleCnt="5">
        <dgm:presLayoutVars>
          <dgm:bulletEnabled val="1"/>
        </dgm:presLayoutVars>
      </dgm:prSet>
      <dgm:spPr/>
    </dgm:pt>
    <dgm:pt modelId="{4B5EEA67-A1C7-3742-80AA-74ADFB363E8B}" type="pres">
      <dgm:prSet presAssocID="{E2724DCA-6514-1041-AA28-7DE9849AEA9C}" presName="sibTrans" presStyleLbl="node1" presStyleIdx="2" presStyleCnt="5"/>
      <dgm:spPr/>
    </dgm:pt>
    <dgm:pt modelId="{89A12E72-70F6-BA4A-BD96-D81EA943DBEA}" type="pres">
      <dgm:prSet presAssocID="{F4A125A8-EB62-7047-B393-514C15628D6A}" presName="dummy" presStyleCnt="0"/>
      <dgm:spPr/>
    </dgm:pt>
    <dgm:pt modelId="{BFA14F39-75B7-2945-809D-10EDBC32597A}" type="pres">
      <dgm:prSet presAssocID="{F4A125A8-EB62-7047-B393-514C15628D6A}" presName="node" presStyleLbl="revTx" presStyleIdx="3" presStyleCnt="5">
        <dgm:presLayoutVars>
          <dgm:bulletEnabled val="1"/>
        </dgm:presLayoutVars>
      </dgm:prSet>
      <dgm:spPr/>
    </dgm:pt>
    <dgm:pt modelId="{253A6867-9433-6142-B68B-0E23E4268313}" type="pres">
      <dgm:prSet presAssocID="{B855CAE5-80CE-CE47-82D5-3164EB742A91}" presName="sibTrans" presStyleLbl="node1" presStyleIdx="3" presStyleCnt="5"/>
      <dgm:spPr/>
    </dgm:pt>
    <dgm:pt modelId="{CD1882FB-ED4E-B846-86C8-DF2AF3E160EC}" type="pres">
      <dgm:prSet presAssocID="{B7F4499B-2F46-BC4C-83F2-4996304ECE98}" presName="dummy" presStyleCnt="0"/>
      <dgm:spPr/>
    </dgm:pt>
    <dgm:pt modelId="{365EECA8-06C9-664D-BC9E-A7429565616C}" type="pres">
      <dgm:prSet presAssocID="{B7F4499B-2F46-BC4C-83F2-4996304ECE98}" presName="node" presStyleLbl="revTx" presStyleIdx="4" presStyleCnt="5">
        <dgm:presLayoutVars>
          <dgm:bulletEnabled val="1"/>
        </dgm:presLayoutVars>
      </dgm:prSet>
      <dgm:spPr/>
    </dgm:pt>
    <dgm:pt modelId="{94E53C57-7AF5-3145-86E4-82FEE156158F}" type="pres">
      <dgm:prSet presAssocID="{4E42DCD1-F408-DC4F-B982-F57361CABDEE}" presName="sibTrans" presStyleLbl="node1" presStyleIdx="4" presStyleCnt="5"/>
      <dgm:spPr/>
    </dgm:pt>
  </dgm:ptLst>
  <dgm:cxnLst>
    <dgm:cxn modelId="{48DB2817-C2F2-7147-8813-1BDF0FB33CDE}" srcId="{9C834218-CC28-8242-A73C-2E2CD90B6242}" destId="{40A5F4EB-6247-EC4B-8AE8-BF148DA91914}" srcOrd="1" destOrd="0" parTransId="{1B654270-C13F-9146-A244-CADF1579C21A}" sibTransId="{88D3BAE6-9A71-7747-B4EC-86EBE12A0D8C}"/>
    <dgm:cxn modelId="{3A7A403D-36E7-1349-B6FB-321B1D79AD48}" srcId="{9C834218-CC28-8242-A73C-2E2CD90B6242}" destId="{F4A125A8-EB62-7047-B393-514C15628D6A}" srcOrd="3" destOrd="0" parTransId="{270C85E2-A411-E04E-BF5E-A02A54DA5049}" sibTransId="{B855CAE5-80CE-CE47-82D5-3164EB742A91}"/>
    <dgm:cxn modelId="{67403B44-B83E-9040-A43A-3F5C3ED670B8}" type="presOf" srcId="{4E42DCD1-F408-DC4F-B982-F57361CABDEE}" destId="{94E53C57-7AF5-3145-86E4-82FEE156158F}" srcOrd="0" destOrd="0" presId="urn:microsoft.com/office/officeart/2005/8/layout/cycle1"/>
    <dgm:cxn modelId="{08374845-C2DF-9545-B82E-6D173AB06B53}" type="presOf" srcId="{D9BD3FF0-EFDA-A147-9C7D-57DF4EB15530}" destId="{570D42F9-1A24-2B44-8426-F19097BE880B}" srcOrd="0" destOrd="0" presId="urn:microsoft.com/office/officeart/2005/8/layout/cycle1"/>
    <dgm:cxn modelId="{1853AB48-D52A-F546-8F03-9A84336948BC}" type="presOf" srcId="{E2724DCA-6514-1041-AA28-7DE9849AEA9C}" destId="{4B5EEA67-A1C7-3742-80AA-74ADFB363E8B}" srcOrd="0" destOrd="0" presId="urn:microsoft.com/office/officeart/2005/8/layout/cycle1"/>
    <dgm:cxn modelId="{C361CB4D-4DBA-6142-8319-D347CA5982B4}" srcId="{9C834218-CC28-8242-A73C-2E2CD90B6242}" destId="{E53E02DC-8715-3445-BE96-B085BD10704D}" srcOrd="2" destOrd="0" parTransId="{2CDE0B93-13AA-434F-B465-BC0BF177BCE6}" sibTransId="{E2724DCA-6514-1041-AA28-7DE9849AEA9C}"/>
    <dgm:cxn modelId="{06D70153-C75B-9440-A109-56E60C1AA4A2}" type="presOf" srcId="{B855CAE5-80CE-CE47-82D5-3164EB742A91}" destId="{253A6867-9433-6142-B68B-0E23E4268313}" srcOrd="0" destOrd="0" presId="urn:microsoft.com/office/officeart/2005/8/layout/cycle1"/>
    <dgm:cxn modelId="{7FF10A5B-63B3-E74C-9E2F-AEAD7E5F9BF0}" type="presOf" srcId="{F4A125A8-EB62-7047-B393-514C15628D6A}" destId="{BFA14F39-75B7-2945-809D-10EDBC32597A}" srcOrd="0" destOrd="0" presId="urn:microsoft.com/office/officeart/2005/8/layout/cycle1"/>
    <dgm:cxn modelId="{DD0E3B6F-AFFC-7547-87F9-C004615D0D00}" type="presOf" srcId="{E53E02DC-8715-3445-BE96-B085BD10704D}" destId="{A587900E-C026-C94F-A26A-91B58012658A}" srcOrd="0" destOrd="0" presId="urn:microsoft.com/office/officeart/2005/8/layout/cycle1"/>
    <dgm:cxn modelId="{A5D74F86-BB35-804C-AF84-65C4676EE51A}" type="presOf" srcId="{9C834218-CC28-8242-A73C-2E2CD90B6242}" destId="{315A15A2-16BC-2D46-86A1-B08C20BA6217}" srcOrd="0" destOrd="0" presId="urn:microsoft.com/office/officeart/2005/8/layout/cycle1"/>
    <dgm:cxn modelId="{D55B26B8-D38B-0C4A-95A6-234A6C90D6F9}" srcId="{9C834218-CC28-8242-A73C-2E2CD90B6242}" destId="{D9BD3FF0-EFDA-A147-9C7D-57DF4EB15530}" srcOrd="0" destOrd="0" parTransId="{7C0D7492-D5D4-A24E-A736-81B97728654D}" sibTransId="{B1656F3D-F405-0E47-BE48-48A8A54CA640}"/>
    <dgm:cxn modelId="{83BA04BD-0BA6-FD4D-B635-07C957830293}" type="presOf" srcId="{88D3BAE6-9A71-7747-B4EC-86EBE12A0D8C}" destId="{3B863117-A7AA-594F-B630-320B4AA233BF}" srcOrd="0" destOrd="0" presId="urn:microsoft.com/office/officeart/2005/8/layout/cycle1"/>
    <dgm:cxn modelId="{8C7192D1-F7FD-EA4E-A2DF-55FBEA77243E}" type="presOf" srcId="{B7F4499B-2F46-BC4C-83F2-4996304ECE98}" destId="{365EECA8-06C9-664D-BC9E-A7429565616C}" srcOrd="0" destOrd="0" presId="urn:microsoft.com/office/officeart/2005/8/layout/cycle1"/>
    <dgm:cxn modelId="{70B5ACE6-4130-E449-B619-709E60B33FD4}" type="presOf" srcId="{B1656F3D-F405-0E47-BE48-48A8A54CA640}" destId="{7D09B59D-D72E-F141-8D2A-3ACD2CF05E48}" srcOrd="0" destOrd="0" presId="urn:microsoft.com/office/officeart/2005/8/layout/cycle1"/>
    <dgm:cxn modelId="{78E6EDED-AC7B-4F4F-979B-F5D4E77942FD}" type="presOf" srcId="{40A5F4EB-6247-EC4B-8AE8-BF148DA91914}" destId="{BC3DFA99-F76E-EB40-BE9E-4AD204CA86B5}" srcOrd="0" destOrd="0" presId="urn:microsoft.com/office/officeart/2005/8/layout/cycle1"/>
    <dgm:cxn modelId="{47E056EF-C1AE-894F-9DD8-4A3FBC948944}" srcId="{9C834218-CC28-8242-A73C-2E2CD90B6242}" destId="{B7F4499B-2F46-BC4C-83F2-4996304ECE98}" srcOrd="4" destOrd="0" parTransId="{EA86FFE7-820D-BD48-B330-1A2A9305D2A1}" sibTransId="{4E42DCD1-F408-DC4F-B982-F57361CABDEE}"/>
    <dgm:cxn modelId="{0AB03F07-A3FC-0644-B6C2-9EB4A0410A8B}" type="presParOf" srcId="{315A15A2-16BC-2D46-86A1-B08C20BA6217}" destId="{0CE40E91-C88C-1F45-BD4C-D048F729B727}" srcOrd="0" destOrd="0" presId="urn:microsoft.com/office/officeart/2005/8/layout/cycle1"/>
    <dgm:cxn modelId="{F85BC9E7-C9BB-4242-984F-517D956D03B8}" type="presParOf" srcId="{315A15A2-16BC-2D46-86A1-B08C20BA6217}" destId="{570D42F9-1A24-2B44-8426-F19097BE880B}" srcOrd="1" destOrd="0" presId="urn:microsoft.com/office/officeart/2005/8/layout/cycle1"/>
    <dgm:cxn modelId="{F5CADD85-1DA4-9B46-8047-F800BF5FCDD3}" type="presParOf" srcId="{315A15A2-16BC-2D46-86A1-B08C20BA6217}" destId="{7D09B59D-D72E-F141-8D2A-3ACD2CF05E48}" srcOrd="2" destOrd="0" presId="urn:microsoft.com/office/officeart/2005/8/layout/cycle1"/>
    <dgm:cxn modelId="{3CD428E7-E227-A14D-884E-7626A1060647}" type="presParOf" srcId="{315A15A2-16BC-2D46-86A1-B08C20BA6217}" destId="{8AB94148-E826-4F40-8B1C-C7E1D6E2D4B6}" srcOrd="3" destOrd="0" presId="urn:microsoft.com/office/officeart/2005/8/layout/cycle1"/>
    <dgm:cxn modelId="{3323F02A-4ED6-FA4D-BF86-FEAF70514AE6}" type="presParOf" srcId="{315A15A2-16BC-2D46-86A1-B08C20BA6217}" destId="{BC3DFA99-F76E-EB40-BE9E-4AD204CA86B5}" srcOrd="4" destOrd="0" presId="urn:microsoft.com/office/officeart/2005/8/layout/cycle1"/>
    <dgm:cxn modelId="{61AF2528-2DE9-2949-84F4-E94F8836E191}" type="presParOf" srcId="{315A15A2-16BC-2D46-86A1-B08C20BA6217}" destId="{3B863117-A7AA-594F-B630-320B4AA233BF}" srcOrd="5" destOrd="0" presId="urn:microsoft.com/office/officeart/2005/8/layout/cycle1"/>
    <dgm:cxn modelId="{BC33AE8A-84D5-094D-BF4A-47D88DAE2716}" type="presParOf" srcId="{315A15A2-16BC-2D46-86A1-B08C20BA6217}" destId="{1B3CF16C-9D95-E84C-A432-E796DA6BBEE6}" srcOrd="6" destOrd="0" presId="urn:microsoft.com/office/officeart/2005/8/layout/cycle1"/>
    <dgm:cxn modelId="{4D47A884-522F-4646-8408-4EA3EF517276}" type="presParOf" srcId="{315A15A2-16BC-2D46-86A1-B08C20BA6217}" destId="{A587900E-C026-C94F-A26A-91B58012658A}" srcOrd="7" destOrd="0" presId="urn:microsoft.com/office/officeart/2005/8/layout/cycle1"/>
    <dgm:cxn modelId="{696894A7-5750-3D4A-A090-65F4CC8F4D9D}" type="presParOf" srcId="{315A15A2-16BC-2D46-86A1-B08C20BA6217}" destId="{4B5EEA67-A1C7-3742-80AA-74ADFB363E8B}" srcOrd="8" destOrd="0" presId="urn:microsoft.com/office/officeart/2005/8/layout/cycle1"/>
    <dgm:cxn modelId="{38988CB6-DC9F-724E-9194-B61B7EB9C625}" type="presParOf" srcId="{315A15A2-16BC-2D46-86A1-B08C20BA6217}" destId="{89A12E72-70F6-BA4A-BD96-D81EA943DBEA}" srcOrd="9" destOrd="0" presId="urn:microsoft.com/office/officeart/2005/8/layout/cycle1"/>
    <dgm:cxn modelId="{79451FF5-88C5-4149-9114-354AAA33BB91}" type="presParOf" srcId="{315A15A2-16BC-2D46-86A1-B08C20BA6217}" destId="{BFA14F39-75B7-2945-809D-10EDBC32597A}" srcOrd="10" destOrd="0" presId="urn:microsoft.com/office/officeart/2005/8/layout/cycle1"/>
    <dgm:cxn modelId="{973C0354-5B37-CE4D-979D-9D75C3FAA3F3}" type="presParOf" srcId="{315A15A2-16BC-2D46-86A1-B08C20BA6217}" destId="{253A6867-9433-6142-B68B-0E23E4268313}" srcOrd="11" destOrd="0" presId="urn:microsoft.com/office/officeart/2005/8/layout/cycle1"/>
    <dgm:cxn modelId="{EF181146-3AB2-3C47-8855-2C5379118659}" type="presParOf" srcId="{315A15A2-16BC-2D46-86A1-B08C20BA6217}" destId="{CD1882FB-ED4E-B846-86C8-DF2AF3E160EC}" srcOrd="12" destOrd="0" presId="urn:microsoft.com/office/officeart/2005/8/layout/cycle1"/>
    <dgm:cxn modelId="{3B57A6FE-42D8-E04E-B39B-684F7102BF4E}" type="presParOf" srcId="{315A15A2-16BC-2D46-86A1-B08C20BA6217}" destId="{365EECA8-06C9-664D-BC9E-A7429565616C}" srcOrd="13" destOrd="0" presId="urn:microsoft.com/office/officeart/2005/8/layout/cycle1"/>
    <dgm:cxn modelId="{88756EAF-0105-9344-A3E2-1D7C761E60DA}" type="presParOf" srcId="{315A15A2-16BC-2D46-86A1-B08C20BA6217}" destId="{94E53C57-7AF5-3145-86E4-82FEE156158F}" srcOrd="14" destOrd="0" presId="urn:microsoft.com/office/officeart/2005/8/layout/cycl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8AAEE0-6DCB-AA41-8140-118B1133D664}" type="doc">
      <dgm:prSet loTypeId="urn:microsoft.com/office/officeart/2005/8/layout/process1" loCatId="" qsTypeId="urn:microsoft.com/office/officeart/2005/8/quickstyle/simple3" qsCatId="simple" csTypeId="urn:microsoft.com/office/officeart/2005/8/colors/accent1_2" csCatId="accent1" phldr="1"/>
      <dgm:spPr/>
    </dgm:pt>
    <dgm:pt modelId="{94684D7B-FB13-B042-9EF9-DAB6F5B14AFB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t-BR" b="1" dirty="0"/>
            <a:t>NDE</a:t>
          </a:r>
        </a:p>
      </dgm:t>
    </dgm:pt>
    <dgm:pt modelId="{5EA4446C-D9C7-544F-9350-4D01A43C0AA0}" type="parTrans" cxnId="{A9D687D2-C77E-594F-BE64-30464FE71691}">
      <dgm:prSet/>
      <dgm:spPr/>
      <dgm:t>
        <a:bodyPr/>
        <a:lstStyle/>
        <a:p>
          <a:endParaRPr lang="pt-BR"/>
        </a:p>
      </dgm:t>
    </dgm:pt>
    <dgm:pt modelId="{62A79289-AAB9-A043-B43A-A8A55ED47121}" type="sibTrans" cxnId="{A9D687D2-C77E-594F-BE64-30464FE71691}">
      <dgm:prSet/>
      <dgm:spPr>
        <a:ln>
          <a:solidFill>
            <a:srgbClr val="7030A0"/>
          </a:solidFill>
        </a:ln>
      </dgm:spPr>
      <dgm:t>
        <a:bodyPr/>
        <a:lstStyle/>
        <a:p>
          <a:endParaRPr lang="pt-BR"/>
        </a:p>
      </dgm:t>
    </dgm:pt>
    <dgm:pt modelId="{1B5B3083-028B-764A-9127-A7C4A660FE4E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t-BR" b="1" dirty="0"/>
            <a:t>PPC</a:t>
          </a:r>
        </a:p>
      </dgm:t>
    </dgm:pt>
    <dgm:pt modelId="{38BCE321-DA23-2D4C-8E5C-86B494B35001}" type="parTrans" cxnId="{8797905D-E010-0849-A28A-07F0DED3F27E}">
      <dgm:prSet/>
      <dgm:spPr/>
      <dgm:t>
        <a:bodyPr/>
        <a:lstStyle/>
        <a:p>
          <a:endParaRPr lang="pt-BR"/>
        </a:p>
      </dgm:t>
    </dgm:pt>
    <dgm:pt modelId="{B263320B-2CDC-0F49-A988-6847D8942497}" type="sibTrans" cxnId="{8797905D-E010-0849-A28A-07F0DED3F27E}">
      <dgm:prSet/>
      <dgm:spPr>
        <a:ln>
          <a:solidFill>
            <a:srgbClr val="7030A0"/>
          </a:solidFill>
        </a:ln>
      </dgm:spPr>
      <dgm:t>
        <a:bodyPr/>
        <a:lstStyle/>
        <a:p>
          <a:endParaRPr lang="pt-BR"/>
        </a:p>
      </dgm:t>
    </dgm:pt>
    <dgm:pt modelId="{718E83DB-276F-C348-897B-1E6BC794AE24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t-BR" b="1" dirty="0"/>
            <a:t>EXCELÊNCIA ACADÊMICA</a:t>
          </a:r>
        </a:p>
      </dgm:t>
    </dgm:pt>
    <dgm:pt modelId="{B30CAA5A-D1E8-FF43-8FFE-A416565A81AF}" type="parTrans" cxnId="{B91C8A84-E392-734D-A708-C480281EAB83}">
      <dgm:prSet/>
      <dgm:spPr/>
      <dgm:t>
        <a:bodyPr/>
        <a:lstStyle/>
        <a:p>
          <a:endParaRPr lang="pt-BR"/>
        </a:p>
      </dgm:t>
    </dgm:pt>
    <dgm:pt modelId="{F1D69DF9-CE2E-FB42-813A-2C9C70B06C2F}" type="sibTrans" cxnId="{B91C8A84-E392-734D-A708-C480281EAB83}">
      <dgm:prSet/>
      <dgm:spPr/>
      <dgm:t>
        <a:bodyPr/>
        <a:lstStyle/>
        <a:p>
          <a:endParaRPr lang="pt-BR"/>
        </a:p>
      </dgm:t>
    </dgm:pt>
    <dgm:pt modelId="{3DC46A82-2C76-4342-B4ED-B010509596C0}" type="pres">
      <dgm:prSet presAssocID="{408AAEE0-6DCB-AA41-8140-118B1133D664}" presName="Name0" presStyleCnt="0">
        <dgm:presLayoutVars>
          <dgm:dir/>
          <dgm:resizeHandles val="exact"/>
        </dgm:presLayoutVars>
      </dgm:prSet>
      <dgm:spPr/>
    </dgm:pt>
    <dgm:pt modelId="{2E15ECCE-6DF1-2C46-8088-01D7E589B14C}" type="pres">
      <dgm:prSet presAssocID="{94684D7B-FB13-B042-9EF9-DAB6F5B14AFB}" presName="node" presStyleLbl="node1" presStyleIdx="0" presStyleCnt="3">
        <dgm:presLayoutVars>
          <dgm:bulletEnabled val="1"/>
        </dgm:presLayoutVars>
      </dgm:prSet>
      <dgm:spPr/>
    </dgm:pt>
    <dgm:pt modelId="{DB06D513-5347-C34A-BAAB-647188B5BBD6}" type="pres">
      <dgm:prSet presAssocID="{62A79289-AAB9-A043-B43A-A8A55ED47121}" presName="sibTrans" presStyleLbl="sibTrans2D1" presStyleIdx="0" presStyleCnt="2"/>
      <dgm:spPr/>
    </dgm:pt>
    <dgm:pt modelId="{1C0C963F-5F34-F147-A697-B1E3DB22761B}" type="pres">
      <dgm:prSet presAssocID="{62A79289-AAB9-A043-B43A-A8A55ED47121}" presName="connectorText" presStyleLbl="sibTrans2D1" presStyleIdx="0" presStyleCnt="2"/>
      <dgm:spPr/>
    </dgm:pt>
    <dgm:pt modelId="{3A024B94-9D40-3A42-ADCF-4C360F8597E9}" type="pres">
      <dgm:prSet presAssocID="{1B5B3083-028B-764A-9127-A7C4A660FE4E}" presName="node" presStyleLbl="node1" presStyleIdx="1" presStyleCnt="3">
        <dgm:presLayoutVars>
          <dgm:bulletEnabled val="1"/>
        </dgm:presLayoutVars>
      </dgm:prSet>
      <dgm:spPr/>
    </dgm:pt>
    <dgm:pt modelId="{CC4D0165-40C3-F749-B778-C58530756CF4}" type="pres">
      <dgm:prSet presAssocID="{B263320B-2CDC-0F49-A988-6847D8942497}" presName="sibTrans" presStyleLbl="sibTrans2D1" presStyleIdx="1" presStyleCnt="2"/>
      <dgm:spPr/>
    </dgm:pt>
    <dgm:pt modelId="{AB34C8CB-40D4-024E-9DCB-9A4938883178}" type="pres">
      <dgm:prSet presAssocID="{B263320B-2CDC-0F49-A988-6847D8942497}" presName="connectorText" presStyleLbl="sibTrans2D1" presStyleIdx="1" presStyleCnt="2"/>
      <dgm:spPr/>
    </dgm:pt>
    <dgm:pt modelId="{A5DC3545-DEAE-8646-A480-1BDC9F5FAD49}" type="pres">
      <dgm:prSet presAssocID="{718E83DB-276F-C348-897B-1E6BC794AE24}" presName="node" presStyleLbl="node1" presStyleIdx="2" presStyleCnt="3">
        <dgm:presLayoutVars>
          <dgm:bulletEnabled val="1"/>
        </dgm:presLayoutVars>
      </dgm:prSet>
      <dgm:spPr/>
    </dgm:pt>
  </dgm:ptLst>
  <dgm:cxnLst>
    <dgm:cxn modelId="{CAB6C00B-9CAD-F847-8E0B-D13C20B361E9}" type="presOf" srcId="{94684D7B-FB13-B042-9EF9-DAB6F5B14AFB}" destId="{2E15ECCE-6DF1-2C46-8088-01D7E589B14C}" srcOrd="0" destOrd="0" presId="urn:microsoft.com/office/officeart/2005/8/layout/process1"/>
    <dgm:cxn modelId="{1B302C2F-163E-6D45-9F4C-67C71975E566}" type="presOf" srcId="{408AAEE0-6DCB-AA41-8140-118B1133D664}" destId="{3DC46A82-2C76-4342-B4ED-B010509596C0}" srcOrd="0" destOrd="0" presId="urn:microsoft.com/office/officeart/2005/8/layout/process1"/>
    <dgm:cxn modelId="{386D9840-EF61-2145-BB2E-0E13FD88E94D}" type="presOf" srcId="{62A79289-AAB9-A043-B43A-A8A55ED47121}" destId="{1C0C963F-5F34-F147-A697-B1E3DB22761B}" srcOrd="1" destOrd="0" presId="urn:microsoft.com/office/officeart/2005/8/layout/process1"/>
    <dgm:cxn modelId="{8797905D-E010-0849-A28A-07F0DED3F27E}" srcId="{408AAEE0-6DCB-AA41-8140-118B1133D664}" destId="{1B5B3083-028B-764A-9127-A7C4A660FE4E}" srcOrd="1" destOrd="0" parTransId="{38BCE321-DA23-2D4C-8E5C-86B494B35001}" sibTransId="{B263320B-2CDC-0F49-A988-6847D8942497}"/>
    <dgm:cxn modelId="{B91C8A84-E392-734D-A708-C480281EAB83}" srcId="{408AAEE0-6DCB-AA41-8140-118B1133D664}" destId="{718E83DB-276F-C348-897B-1E6BC794AE24}" srcOrd="2" destOrd="0" parTransId="{B30CAA5A-D1E8-FF43-8FFE-A416565A81AF}" sibTransId="{F1D69DF9-CE2E-FB42-813A-2C9C70B06C2F}"/>
    <dgm:cxn modelId="{02FF79B2-B4E8-3E42-9A5E-8810524789AB}" type="presOf" srcId="{B263320B-2CDC-0F49-A988-6847D8942497}" destId="{AB34C8CB-40D4-024E-9DCB-9A4938883178}" srcOrd="1" destOrd="0" presId="urn:microsoft.com/office/officeart/2005/8/layout/process1"/>
    <dgm:cxn modelId="{A9D687D2-C77E-594F-BE64-30464FE71691}" srcId="{408AAEE0-6DCB-AA41-8140-118B1133D664}" destId="{94684D7B-FB13-B042-9EF9-DAB6F5B14AFB}" srcOrd="0" destOrd="0" parTransId="{5EA4446C-D9C7-544F-9350-4D01A43C0AA0}" sibTransId="{62A79289-AAB9-A043-B43A-A8A55ED47121}"/>
    <dgm:cxn modelId="{53AF49ED-0608-514F-B6E2-4C6DEE227053}" type="presOf" srcId="{62A79289-AAB9-A043-B43A-A8A55ED47121}" destId="{DB06D513-5347-C34A-BAAB-647188B5BBD6}" srcOrd="0" destOrd="0" presId="urn:microsoft.com/office/officeart/2005/8/layout/process1"/>
    <dgm:cxn modelId="{08CFF9F0-F8A5-1E4F-A90B-6034BACEAAA9}" type="presOf" srcId="{718E83DB-276F-C348-897B-1E6BC794AE24}" destId="{A5DC3545-DEAE-8646-A480-1BDC9F5FAD49}" srcOrd="0" destOrd="0" presId="urn:microsoft.com/office/officeart/2005/8/layout/process1"/>
    <dgm:cxn modelId="{B8B6FAF5-80E1-F942-9AD9-EB7FE6994C53}" type="presOf" srcId="{1B5B3083-028B-764A-9127-A7C4A660FE4E}" destId="{3A024B94-9D40-3A42-ADCF-4C360F8597E9}" srcOrd="0" destOrd="0" presId="urn:microsoft.com/office/officeart/2005/8/layout/process1"/>
    <dgm:cxn modelId="{6A33C5FC-757D-0447-BD2A-E805180D894F}" type="presOf" srcId="{B263320B-2CDC-0F49-A988-6847D8942497}" destId="{CC4D0165-40C3-F749-B778-C58530756CF4}" srcOrd="0" destOrd="0" presId="urn:microsoft.com/office/officeart/2005/8/layout/process1"/>
    <dgm:cxn modelId="{49531E23-D875-F24F-9831-7EBDE42C7DBA}" type="presParOf" srcId="{3DC46A82-2C76-4342-B4ED-B010509596C0}" destId="{2E15ECCE-6DF1-2C46-8088-01D7E589B14C}" srcOrd="0" destOrd="0" presId="urn:microsoft.com/office/officeart/2005/8/layout/process1"/>
    <dgm:cxn modelId="{D6A2A092-B1C3-774D-A736-93C1A7AB2DBC}" type="presParOf" srcId="{3DC46A82-2C76-4342-B4ED-B010509596C0}" destId="{DB06D513-5347-C34A-BAAB-647188B5BBD6}" srcOrd="1" destOrd="0" presId="urn:microsoft.com/office/officeart/2005/8/layout/process1"/>
    <dgm:cxn modelId="{FECC1F9C-64C4-0B45-9411-33ECF4EB7868}" type="presParOf" srcId="{DB06D513-5347-C34A-BAAB-647188B5BBD6}" destId="{1C0C963F-5F34-F147-A697-B1E3DB22761B}" srcOrd="0" destOrd="0" presId="urn:microsoft.com/office/officeart/2005/8/layout/process1"/>
    <dgm:cxn modelId="{D15FBF9F-1FE1-7841-94D8-E93C099D7A47}" type="presParOf" srcId="{3DC46A82-2C76-4342-B4ED-B010509596C0}" destId="{3A024B94-9D40-3A42-ADCF-4C360F8597E9}" srcOrd="2" destOrd="0" presId="urn:microsoft.com/office/officeart/2005/8/layout/process1"/>
    <dgm:cxn modelId="{9440C638-F9BB-8D41-9515-9C60D97AC9BC}" type="presParOf" srcId="{3DC46A82-2C76-4342-B4ED-B010509596C0}" destId="{CC4D0165-40C3-F749-B778-C58530756CF4}" srcOrd="3" destOrd="0" presId="urn:microsoft.com/office/officeart/2005/8/layout/process1"/>
    <dgm:cxn modelId="{BF7DE11A-995D-CF49-8589-45C62B17FD66}" type="presParOf" srcId="{CC4D0165-40C3-F749-B778-C58530756CF4}" destId="{AB34C8CB-40D4-024E-9DCB-9A4938883178}" srcOrd="0" destOrd="0" presId="urn:microsoft.com/office/officeart/2005/8/layout/process1"/>
    <dgm:cxn modelId="{3DF4CC68-A70D-154F-A4B2-547BB5423C49}" type="presParOf" srcId="{3DC46A82-2C76-4342-B4ED-B010509596C0}" destId="{A5DC3545-DEAE-8646-A480-1BDC9F5FAD4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916C3-C85E-E346-883F-CE88EF7B6DFE}">
      <dsp:nvSpPr>
        <dsp:cNvPr id="0" name=""/>
        <dsp:cNvSpPr/>
      </dsp:nvSpPr>
      <dsp:spPr>
        <a:xfrm>
          <a:off x="1150604" y="-24127"/>
          <a:ext cx="4111979" cy="4111979"/>
        </a:xfrm>
        <a:prstGeom prst="circularArrow">
          <a:avLst>
            <a:gd name="adj1" fmla="val 5544"/>
            <a:gd name="adj2" fmla="val 330680"/>
            <a:gd name="adj3" fmla="val 13809356"/>
            <a:gd name="adj4" fmla="val 17365652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E684856-B709-714F-830B-3C298A2C11A9}">
      <dsp:nvSpPr>
        <dsp:cNvPr id="0" name=""/>
        <dsp:cNvSpPr/>
      </dsp:nvSpPr>
      <dsp:spPr>
        <a:xfrm>
          <a:off x="2257768" y="70"/>
          <a:ext cx="1897652" cy="94882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</a:rPr>
            <a:t>NDE</a:t>
          </a:r>
        </a:p>
      </dsp:txBody>
      <dsp:txXfrm>
        <a:off x="2304086" y="46388"/>
        <a:ext cx="1805016" cy="856190"/>
      </dsp:txXfrm>
    </dsp:sp>
    <dsp:sp modelId="{275CA149-ED9D-0840-AFA4-B7A48DF1E482}">
      <dsp:nvSpPr>
        <dsp:cNvPr id="0" name=""/>
        <dsp:cNvSpPr/>
      </dsp:nvSpPr>
      <dsp:spPr>
        <a:xfrm>
          <a:off x="3925454" y="1211715"/>
          <a:ext cx="1897652" cy="94882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</a:rPr>
            <a:t>COLEGIADO</a:t>
          </a:r>
        </a:p>
      </dsp:txBody>
      <dsp:txXfrm>
        <a:off x="3971772" y="1258033"/>
        <a:ext cx="1805016" cy="856190"/>
      </dsp:txXfrm>
    </dsp:sp>
    <dsp:sp modelId="{54CCA9D2-846E-4F40-A198-4F0DCC025955}">
      <dsp:nvSpPr>
        <dsp:cNvPr id="0" name=""/>
        <dsp:cNvSpPr/>
      </dsp:nvSpPr>
      <dsp:spPr>
        <a:xfrm>
          <a:off x="3288455" y="3172198"/>
          <a:ext cx="1897652" cy="94882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</a:rPr>
            <a:t>INOVACÃO PEDAGÓGICA</a:t>
          </a:r>
        </a:p>
      </dsp:txBody>
      <dsp:txXfrm>
        <a:off x="3334773" y="3218516"/>
        <a:ext cx="1805016" cy="856190"/>
      </dsp:txXfrm>
    </dsp:sp>
    <dsp:sp modelId="{685C62B9-0C55-404C-BBBA-33C5BC7164AB}">
      <dsp:nvSpPr>
        <dsp:cNvPr id="0" name=""/>
        <dsp:cNvSpPr/>
      </dsp:nvSpPr>
      <dsp:spPr>
        <a:xfrm>
          <a:off x="1227081" y="3172198"/>
          <a:ext cx="1897652" cy="94882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</a:rPr>
            <a:t>GESTÃO</a:t>
          </a:r>
        </a:p>
      </dsp:txBody>
      <dsp:txXfrm>
        <a:off x="1273399" y="3218516"/>
        <a:ext cx="1805016" cy="856190"/>
      </dsp:txXfrm>
    </dsp:sp>
    <dsp:sp modelId="{E1A11CF3-EA30-1F46-80FD-E94B4D893385}">
      <dsp:nvSpPr>
        <dsp:cNvPr id="0" name=""/>
        <dsp:cNvSpPr/>
      </dsp:nvSpPr>
      <dsp:spPr>
        <a:xfrm>
          <a:off x="590081" y="1211715"/>
          <a:ext cx="1897652" cy="94882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chemeClr val="tx1"/>
              </a:solidFill>
            </a:rPr>
            <a:t>PPC</a:t>
          </a:r>
        </a:p>
      </dsp:txBody>
      <dsp:txXfrm>
        <a:off x="636399" y="1258033"/>
        <a:ext cx="1805016" cy="856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8B1CB-EB43-4841-AED7-06703A445198}">
      <dsp:nvSpPr>
        <dsp:cNvPr id="0" name=""/>
        <dsp:cNvSpPr/>
      </dsp:nvSpPr>
      <dsp:spPr>
        <a:xfrm rot="16200000">
          <a:off x="676455" y="-676455"/>
          <a:ext cx="2149191" cy="3502102"/>
        </a:xfrm>
        <a:prstGeom prst="round1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Articula ensino pesquisa e extensão</a:t>
          </a:r>
          <a:endParaRPr lang="pt-BR" sz="2800" kern="1200" dirty="0"/>
        </a:p>
      </dsp:txBody>
      <dsp:txXfrm rot="5400000">
        <a:off x="0" y="0"/>
        <a:ext cx="3502102" cy="1611893"/>
      </dsp:txXfrm>
    </dsp:sp>
    <dsp:sp modelId="{5553595A-F002-9449-9D69-ACE0C255BCA4}">
      <dsp:nvSpPr>
        <dsp:cNvPr id="0" name=""/>
        <dsp:cNvSpPr/>
      </dsp:nvSpPr>
      <dsp:spPr>
        <a:xfrm>
          <a:off x="3502102" y="0"/>
          <a:ext cx="3502102" cy="2149191"/>
        </a:xfrm>
        <a:prstGeom prst="round1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Promove redes de integração externa e interna</a:t>
          </a:r>
          <a:endParaRPr lang="pt-BR" sz="2800" kern="1200" dirty="0"/>
        </a:p>
      </dsp:txBody>
      <dsp:txXfrm>
        <a:off x="3502102" y="0"/>
        <a:ext cx="3502102" cy="1611893"/>
      </dsp:txXfrm>
    </dsp:sp>
    <dsp:sp modelId="{F12B74D8-B400-9A4A-B753-B427D03670DA}">
      <dsp:nvSpPr>
        <dsp:cNvPr id="0" name=""/>
        <dsp:cNvSpPr/>
      </dsp:nvSpPr>
      <dsp:spPr>
        <a:xfrm rot="10800000">
          <a:off x="0" y="2149191"/>
          <a:ext cx="3502102" cy="2149191"/>
        </a:xfrm>
        <a:prstGeom prst="round1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Propõe parcerias estratégicas</a:t>
          </a:r>
          <a:endParaRPr lang="pt-BR" sz="2800" kern="1200" dirty="0"/>
        </a:p>
      </dsp:txBody>
      <dsp:txXfrm rot="10800000">
        <a:off x="0" y="2686488"/>
        <a:ext cx="3502102" cy="1611893"/>
      </dsp:txXfrm>
    </dsp:sp>
    <dsp:sp modelId="{CD3B589A-CF5C-8F4C-B85C-5228B60A7234}">
      <dsp:nvSpPr>
        <dsp:cNvPr id="0" name=""/>
        <dsp:cNvSpPr/>
      </dsp:nvSpPr>
      <dsp:spPr>
        <a:xfrm rot="5400000">
          <a:off x="4178558" y="1472735"/>
          <a:ext cx="2149191" cy="3502102"/>
        </a:xfrm>
        <a:prstGeom prst="round1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Fomenta uso das </a:t>
          </a:r>
          <a:r>
            <a:rPr lang="pt-BR" sz="2800" kern="1200" dirty="0" err="1"/>
            <a:t>TICs</a:t>
          </a:r>
          <a:endParaRPr lang="pt-BR" sz="2800" kern="1200" dirty="0"/>
        </a:p>
      </dsp:txBody>
      <dsp:txXfrm rot="-5400000">
        <a:off x="3502103" y="2686488"/>
        <a:ext cx="3502102" cy="1611893"/>
      </dsp:txXfrm>
    </dsp:sp>
    <dsp:sp modelId="{69C1275D-6A72-9049-8ADF-53BAAEBF3B12}">
      <dsp:nvSpPr>
        <dsp:cNvPr id="0" name=""/>
        <dsp:cNvSpPr/>
      </dsp:nvSpPr>
      <dsp:spPr>
        <a:xfrm>
          <a:off x="2451471" y="1611893"/>
          <a:ext cx="2101261" cy="107459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NDE</a:t>
          </a:r>
        </a:p>
      </dsp:txBody>
      <dsp:txXfrm>
        <a:off x="2503928" y="1664350"/>
        <a:ext cx="1996347" cy="969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D42F9-1A24-2B44-8426-F19097BE880B}">
      <dsp:nvSpPr>
        <dsp:cNvPr id="0" name=""/>
        <dsp:cNvSpPr/>
      </dsp:nvSpPr>
      <dsp:spPr>
        <a:xfrm>
          <a:off x="5454717" y="35187"/>
          <a:ext cx="1251776" cy="125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Apoia a participação do estudante</a:t>
          </a:r>
        </a:p>
      </dsp:txBody>
      <dsp:txXfrm>
        <a:off x="5454717" y="35187"/>
        <a:ext cx="1251776" cy="1251776"/>
      </dsp:txXfrm>
    </dsp:sp>
    <dsp:sp modelId="{7D09B59D-D72E-F141-8D2A-3ACD2CF05E48}">
      <dsp:nvSpPr>
        <dsp:cNvPr id="0" name=""/>
        <dsp:cNvSpPr/>
      </dsp:nvSpPr>
      <dsp:spPr>
        <a:xfrm>
          <a:off x="2506454" y="-1463"/>
          <a:ext cx="4697844" cy="4697844"/>
        </a:xfrm>
        <a:prstGeom prst="circularArrow">
          <a:avLst>
            <a:gd name="adj1" fmla="val 5196"/>
            <a:gd name="adj2" fmla="val 335605"/>
            <a:gd name="adj3" fmla="val 21294498"/>
            <a:gd name="adj4" fmla="val 19765138"/>
            <a:gd name="adj5" fmla="val 6062"/>
          </a:avLst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3DFA99-F76E-EB40-BE9E-4AD204CA86B5}">
      <dsp:nvSpPr>
        <dsp:cNvPr id="0" name=""/>
        <dsp:cNvSpPr/>
      </dsp:nvSpPr>
      <dsp:spPr>
        <a:xfrm>
          <a:off x="6211950" y="2365711"/>
          <a:ext cx="1251776" cy="125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Incentiva a liberdade de escolha</a:t>
          </a:r>
        </a:p>
      </dsp:txBody>
      <dsp:txXfrm>
        <a:off x="6211950" y="2365711"/>
        <a:ext cx="1251776" cy="1251776"/>
      </dsp:txXfrm>
    </dsp:sp>
    <dsp:sp modelId="{3B863117-A7AA-594F-B630-320B4AA233BF}">
      <dsp:nvSpPr>
        <dsp:cNvPr id="0" name=""/>
        <dsp:cNvSpPr/>
      </dsp:nvSpPr>
      <dsp:spPr>
        <a:xfrm>
          <a:off x="2506454" y="-1463"/>
          <a:ext cx="4697844" cy="4697844"/>
        </a:xfrm>
        <a:prstGeom prst="circularArrow">
          <a:avLst>
            <a:gd name="adj1" fmla="val 5196"/>
            <a:gd name="adj2" fmla="val 335605"/>
            <a:gd name="adj3" fmla="val 4016000"/>
            <a:gd name="adj4" fmla="val 2252237"/>
            <a:gd name="adj5" fmla="val 6062"/>
          </a:avLst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87900E-C026-C94F-A26A-91B58012658A}">
      <dsp:nvSpPr>
        <dsp:cNvPr id="0" name=""/>
        <dsp:cNvSpPr/>
      </dsp:nvSpPr>
      <dsp:spPr>
        <a:xfrm>
          <a:off x="4229488" y="3806054"/>
          <a:ext cx="1251776" cy="125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Busca por práticas contextualizadas de ensino</a:t>
          </a:r>
        </a:p>
      </dsp:txBody>
      <dsp:txXfrm>
        <a:off x="4229488" y="3806054"/>
        <a:ext cx="1251776" cy="1251776"/>
      </dsp:txXfrm>
    </dsp:sp>
    <dsp:sp modelId="{4B5EEA67-A1C7-3742-80AA-74ADFB363E8B}">
      <dsp:nvSpPr>
        <dsp:cNvPr id="0" name=""/>
        <dsp:cNvSpPr/>
      </dsp:nvSpPr>
      <dsp:spPr>
        <a:xfrm>
          <a:off x="2506454" y="-1463"/>
          <a:ext cx="4697844" cy="4697844"/>
        </a:xfrm>
        <a:prstGeom prst="circularArrow">
          <a:avLst>
            <a:gd name="adj1" fmla="val 5196"/>
            <a:gd name="adj2" fmla="val 335605"/>
            <a:gd name="adj3" fmla="val 8212158"/>
            <a:gd name="adj4" fmla="val 6448395"/>
            <a:gd name="adj5" fmla="val 6062"/>
          </a:avLst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A14F39-75B7-2945-809D-10EDBC32597A}">
      <dsp:nvSpPr>
        <dsp:cNvPr id="0" name=""/>
        <dsp:cNvSpPr/>
      </dsp:nvSpPr>
      <dsp:spPr>
        <a:xfrm>
          <a:off x="2247026" y="2365711"/>
          <a:ext cx="1251776" cy="125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Inventa e utiliza múltiplos recursos para aprendizagem</a:t>
          </a:r>
        </a:p>
      </dsp:txBody>
      <dsp:txXfrm>
        <a:off x="2247026" y="2365711"/>
        <a:ext cx="1251776" cy="1251776"/>
      </dsp:txXfrm>
    </dsp:sp>
    <dsp:sp modelId="{253A6867-9433-6142-B68B-0E23E4268313}">
      <dsp:nvSpPr>
        <dsp:cNvPr id="0" name=""/>
        <dsp:cNvSpPr/>
      </dsp:nvSpPr>
      <dsp:spPr>
        <a:xfrm>
          <a:off x="2506454" y="-1463"/>
          <a:ext cx="4697844" cy="4697844"/>
        </a:xfrm>
        <a:prstGeom prst="circularArrow">
          <a:avLst>
            <a:gd name="adj1" fmla="val 5196"/>
            <a:gd name="adj2" fmla="val 335605"/>
            <a:gd name="adj3" fmla="val 12299257"/>
            <a:gd name="adj4" fmla="val 10769897"/>
            <a:gd name="adj5" fmla="val 6062"/>
          </a:avLst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5EECA8-06C9-664D-BC9E-A7429565616C}">
      <dsp:nvSpPr>
        <dsp:cNvPr id="0" name=""/>
        <dsp:cNvSpPr/>
      </dsp:nvSpPr>
      <dsp:spPr>
        <a:xfrm>
          <a:off x="3004259" y="35187"/>
          <a:ext cx="1251776" cy="125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Compartilha as práticas pedagógicas</a:t>
          </a:r>
        </a:p>
      </dsp:txBody>
      <dsp:txXfrm>
        <a:off x="3004259" y="35187"/>
        <a:ext cx="1251776" cy="1251776"/>
      </dsp:txXfrm>
    </dsp:sp>
    <dsp:sp modelId="{94E53C57-7AF5-3145-86E4-82FEE156158F}">
      <dsp:nvSpPr>
        <dsp:cNvPr id="0" name=""/>
        <dsp:cNvSpPr/>
      </dsp:nvSpPr>
      <dsp:spPr>
        <a:xfrm>
          <a:off x="2506454" y="-1463"/>
          <a:ext cx="4697844" cy="4697844"/>
        </a:xfrm>
        <a:prstGeom prst="circularArrow">
          <a:avLst>
            <a:gd name="adj1" fmla="val 5196"/>
            <a:gd name="adj2" fmla="val 335605"/>
            <a:gd name="adj3" fmla="val 16866985"/>
            <a:gd name="adj4" fmla="val 15197411"/>
            <a:gd name="adj5" fmla="val 6062"/>
          </a:avLst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5ECCE-6DF1-2C46-8088-01D7E589B14C}">
      <dsp:nvSpPr>
        <dsp:cNvPr id="0" name=""/>
        <dsp:cNvSpPr/>
      </dsp:nvSpPr>
      <dsp:spPr>
        <a:xfrm>
          <a:off x="5215" y="786784"/>
          <a:ext cx="1558752" cy="93525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NDE</a:t>
          </a:r>
        </a:p>
      </dsp:txBody>
      <dsp:txXfrm>
        <a:off x="32608" y="814177"/>
        <a:ext cx="1503966" cy="880465"/>
      </dsp:txXfrm>
    </dsp:sp>
    <dsp:sp modelId="{DB06D513-5347-C34A-BAAB-647188B5BBD6}">
      <dsp:nvSpPr>
        <dsp:cNvPr id="0" name=""/>
        <dsp:cNvSpPr/>
      </dsp:nvSpPr>
      <dsp:spPr>
        <a:xfrm>
          <a:off x="1719842" y="1061124"/>
          <a:ext cx="330455" cy="3865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719842" y="1138438"/>
        <a:ext cx="231319" cy="231942"/>
      </dsp:txXfrm>
    </dsp:sp>
    <dsp:sp modelId="{3A024B94-9D40-3A42-ADCF-4C360F8597E9}">
      <dsp:nvSpPr>
        <dsp:cNvPr id="0" name=""/>
        <dsp:cNvSpPr/>
      </dsp:nvSpPr>
      <dsp:spPr>
        <a:xfrm>
          <a:off x="2187467" y="786784"/>
          <a:ext cx="1558752" cy="93525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PPC</a:t>
          </a:r>
        </a:p>
      </dsp:txBody>
      <dsp:txXfrm>
        <a:off x="2214860" y="814177"/>
        <a:ext cx="1503966" cy="880465"/>
      </dsp:txXfrm>
    </dsp:sp>
    <dsp:sp modelId="{CC4D0165-40C3-F749-B778-C58530756CF4}">
      <dsp:nvSpPr>
        <dsp:cNvPr id="0" name=""/>
        <dsp:cNvSpPr/>
      </dsp:nvSpPr>
      <dsp:spPr>
        <a:xfrm>
          <a:off x="3902095" y="1061124"/>
          <a:ext cx="330455" cy="3865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902095" y="1138438"/>
        <a:ext cx="231319" cy="231942"/>
      </dsp:txXfrm>
    </dsp:sp>
    <dsp:sp modelId="{A5DC3545-DEAE-8646-A480-1BDC9F5FAD49}">
      <dsp:nvSpPr>
        <dsp:cNvPr id="0" name=""/>
        <dsp:cNvSpPr/>
      </dsp:nvSpPr>
      <dsp:spPr>
        <a:xfrm>
          <a:off x="4369720" y="786784"/>
          <a:ext cx="1558752" cy="93525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EXCELÊNCIA ACADÊMICA</a:t>
          </a:r>
        </a:p>
      </dsp:txBody>
      <dsp:txXfrm>
        <a:off x="4397113" y="814177"/>
        <a:ext cx="1503966" cy="880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0F2A4-13A9-9440-9E4E-27E9DDBA6207}" type="datetimeFigureOut">
              <a:rPr lang="pt-BR" smtClean="0"/>
              <a:t>17/06/19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A4230-DC1F-EF41-88CB-5B838A181E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1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017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7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04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9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869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4072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424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6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6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5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630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335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1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4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5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ar/folders/y9/wz_8t62s4t1_dw86b6gd09xc0000gn/T/com.microsoft.Word/WebArchiveCopyPasteTempFiles/ddddd-710x464.jpg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E23E8F7-D8F5-4E99-8616-F36CA6829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20372" y="2183693"/>
            <a:ext cx="6932234" cy="1480890"/>
          </a:xfrm>
        </p:spPr>
        <p:txBody>
          <a:bodyPr/>
          <a:lstStyle/>
          <a:p>
            <a:pPr algn="r"/>
            <a:r>
              <a:rPr lang="pt-BR" sz="3200" b="1" dirty="0">
                <a:solidFill>
                  <a:schemeClr val="bg1"/>
                </a:solidFill>
              </a:rPr>
              <a:t>FUNÇÕES E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ATRIBUIÇÕES DO NDE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387E62F-5EC1-43F5-B968-7EBA53109763}"/>
              </a:ext>
            </a:extLst>
          </p:cNvPr>
          <p:cNvCxnSpPr/>
          <p:nvPr/>
        </p:nvCxnSpPr>
        <p:spPr>
          <a:xfrm>
            <a:off x="7751805" y="4069842"/>
            <a:ext cx="47449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33" y="5425297"/>
            <a:ext cx="1538817" cy="119380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E070F97-F951-854B-8E6F-1B374230AEF6}"/>
              </a:ext>
            </a:extLst>
          </p:cNvPr>
          <p:cNvSpPr/>
          <p:nvPr/>
        </p:nvSpPr>
        <p:spPr>
          <a:xfrm>
            <a:off x="7751805" y="42036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Profa. Dra. Suzana </a:t>
            </a:r>
            <a:r>
              <a:rPr lang="pt-BR" b="1" dirty="0" err="1">
                <a:solidFill>
                  <a:schemeClr val="bg1"/>
                </a:solidFill>
              </a:rPr>
              <a:t>Schwerz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Funghetto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821BA6C-B9D7-9D4F-84FC-1125B18DC0EB}"/>
              </a:ext>
            </a:extLst>
          </p:cNvPr>
          <p:cNvSpPr txBox="1"/>
          <p:nvPr/>
        </p:nvSpPr>
        <p:spPr>
          <a:xfrm>
            <a:off x="5076490" y="6110381"/>
            <a:ext cx="479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Universidade Federal de Uberlândia – UFU (campus Santa Mônica) </a:t>
            </a:r>
          </a:p>
        </p:txBody>
      </p:sp>
    </p:spTree>
    <p:extLst>
      <p:ext uri="{BB962C8B-B14F-4D97-AF65-F5344CB8AC3E}">
        <p14:creationId xmlns:p14="http://schemas.microsoft.com/office/powerpoint/2010/main" val="114159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4C5C0A-2631-4BE1-9780-6EACAB4B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Shape 62">
            <a:extLst>
              <a:ext uri="{FF2B5EF4-FFF2-40B4-BE49-F238E27FC236}">
                <a16:creationId xmlns:a16="http://schemas.microsoft.com/office/drawing/2014/main" id="{F4D578D6-7B50-44DC-9A3F-647229FA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pic>
        <p:nvPicPr>
          <p:cNvPr id="6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F223F654-6310-4944-B7CE-8E0404E1828F}"/>
              </a:ext>
            </a:extLst>
          </p:cNvPr>
          <p:cNvSpPr/>
          <p:nvPr/>
        </p:nvSpPr>
        <p:spPr>
          <a:xfrm>
            <a:off x="3408589" y="600016"/>
            <a:ext cx="5208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PERFIL DOCENTES DO NDE</a:t>
            </a:r>
            <a:endParaRPr lang="pt-BR" sz="32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819FDAA-4DBE-1240-A15A-B3E2646E8DE8}"/>
              </a:ext>
            </a:extLst>
          </p:cNvPr>
          <p:cNvSpPr/>
          <p:nvPr/>
        </p:nvSpPr>
        <p:spPr>
          <a:xfrm>
            <a:off x="5524500" y="374150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dirty="0"/>
              <a:t>Pensar criativamente</a:t>
            </a:r>
          </a:p>
          <a:p>
            <a:pPr algn="r"/>
            <a:r>
              <a:rPr lang="pt-BR" dirty="0"/>
              <a:t>Usar metodologias inovadoras</a:t>
            </a:r>
          </a:p>
          <a:p>
            <a:pPr algn="r"/>
            <a:r>
              <a:rPr lang="pt-BR" dirty="0"/>
              <a:t>Ter capacidade Empreendedora</a:t>
            </a:r>
          </a:p>
          <a:p>
            <a:pPr algn="r"/>
            <a:r>
              <a:rPr lang="pt-BR" dirty="0"/>
              <a:t>Capacidade de reposicionamento</a:t>
            </a:r>
          </a:p>
          <a:p>
            <a:pPr algn="r"/>
            <a:r>
              <a:rPr lang="pt-BR" dirty="0"/>
              <a:t>Competência relacional</a:t>
            </a:r>
          </a:p>
          <a:p>
            <a:pPr algn="r"/>
            <a:r>
              <a:rPr lang="pt-BR" dirty="0"/>
              <a:t>Ética</a:t>
            </a:r>
          </a:p>
          <a:p>
            <a:pPr algn="r"/>
            <a:r>
              <a:rPr lang="pt-BR" dirty="0"/>
              <a:t>Responsabilidade social e ambiental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DF2D9A1-5C54-7B42-84F6-05060FE32601}"/>
              </a:ext>
            </a:extLst>
          </p:cNvPr>
          <p:cNvSpPr txBox="1"/>
          <p:nvPr/>
        </p:nvSpPr>
        <p:spPr>
          <a:xfrm>
            <a:off x="403128" y="2004746"/>
            <a:ext cx="665727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além de ser um docente com carga horária, titulação e estar dedicado à IES, para integrar o NDE é necessário um perfil de docente que tenha capacidade de interação, visão sistêmica e colaborativa. Como também ter conhecimento sobre a IES e os mecanismos de gestão. </a:t>
            </a:r>
          </a:p>
        </p:txBody>
      </p:sp>
      <p:cxnSp>
        <p:nvCxnSpPr>
          <p:cNvPr id="17" name="Conector em Curva 16">
            <a:extLst>
              <a:ext uri="{FF2B5EF4-FFF2-40B4-BE49-F238E27FC236}">
                <a16:creationId xmlns:a16="http://schemas.microsoft.com/office/drawing/2014/main" id="{E65290B6-1BD5-1246-8A8A-BFE87EF77A16}"/>
              </a:ext>
            </a:extLst>
          </p:cNvPr>
          <p:cNvCxnSpPr/>
          <p:nvPr/>
        </p:nvCxnSpPr>
        <p:spPr>
          <a:xfrm>
            <a:off x="2620537" y="4125951"/>
            <a:ext cx="4159404" cy="103706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07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4C5C0A-2631-4BE1-9780-6EACAB4B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Shape 62">
            <a:extLst>
              <a:ext uri="{FF2B5EF4-FFF2-40B4-BE49-F238E27FC236}">
                <a16:creationId xmlns:a16="http://schemas.microsoft.com/office/drawing/2014/main" id="{F4D578D6-7B50-44DC-9A3F-647229FA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C7A807C-B604-4EA6-91F8-E28836A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4" y="498107"/>
            <a:ext cx="8761413" cy="706964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Para além das Bases Legais do NDE</a:t>
            </a:r>
          </a:p>
        </p:txBody>
      </p:sp>
      <p:pic>
        <p:nvPicPr>
          <p:cNvPr id="6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429BE03-8872-9846-B623-8EB3D02B3307}"/>
              </a:ext>
            </a:extLst>
          </p:cNvPr>
          <p:cNvSpPr txBox="1"/>
          <p:nvPr/>
        </p:nvSpPr>
        <p:spPr>
          <a:xfrm>
            <a:off x="1895706" y="1740728"/>
            <a:ext cx="15500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NDE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F83DE74-DF36-674E-8481-5B983B52F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77" y="2471018"/>
            <a:ext cx="3348603" cy="355723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DEE59A3-B8A2-4248-AC20-C353F85C1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976" y="2446019"/>
            <a:ext cx="2640509" cy="302127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50EDD4A-0BB8-3146-8AED-4A4B9E67E856}"/>
              </a:ext>
            </a:extLst>
          </p:cNvPr>
          <p:cNvSpPr txBox="1"/>
          <p:nvPr/>
        </p:nvSpPr>
        <p:spPr>
          <a:xfrm>
            <a:off x="4992401" y="3418048"/>
            <a:ext cx="322642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QUAIS AS FUNÇÕES?</a:t>
            </a:r>
          </a:p>
        </p:txBody>
      </p:sp>
    </p:spTree>
    <p:extLst>
      <p:ext uri="{BB962C8B-B14F-4D97-AF65-F5344CB8AC3E}">
        <p14:creationId xmlns:p14="http://schemas.microsoft.com/office/powerpoint/2010/main" val="35975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4C5C0A-2631-4BE1-9780-6EACAB4B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5" name="Shape 62">
            <a:extLst>
              <a:ext uri="{FF2B5EF4-FFF2-40B4-BE49-F238E27FC236}">
                <a16:creationId xmlns:a16="http://schemas.microsoft.com/office/drawing/2014/main" id="{F4D578D6-7B50-44DC-9A3F-647229FA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C7A807C-B604-4EA6-91F8-E28836A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4" y="498107"/>
            <a:ext cx="8761413" cy="706964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Funções e atribuições do NDE </a:t>
            </a:r>
          </a:p>
        </p:txBody>
      </p:sp>
      <p:pic>
        <p:nvPicPr>
          <p:cNvPr id="6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073" y="5876693"/>
            <a:ext cx="956427" cy="74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6">
            <a:extLst>
              <a:ext uri="{FF2B5EF4-FFF2-40B4-BE49-F238E27FC236}">
                <a16:creationId xmlns:a16="http://schemas.microsoft.com/office/drawing/2014/main" id="{6AFF7B77-E8B4-9F45-9638-15E711457E73}"/>
              </a:ext>
            </a:extLst>
          </p:cNvPr>
          <p:cNvSpPr txBox="1">
            <a:spLocks/>
          </p:cNvSpPr>
          <p:nvPr/>
        </p:nvSpPr>
        <p:spPr>
          <a:xfrm>
            <a:off x="1467846" y="1852394"/>
            <a:ext cx="9594164" cy="3416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/>
                </a:solidFill>
                <a:latin typeface="+mj-lt"/>
              </a:rPr>
              <a:t>O Núcleo Docente Estruturante é um segmento da estrutura de gestão acadêmica em cada curso de graduação </a:t>
            </a:r>
          </a:p>
          <a:p>
            <a:r>
              <a:rPr lang="pt-BR" dirty="0">
                <a:solidFill>
                  <a:schemeClr val="tx1"/>
                </a:solidFill>
                <a:latin typeface="+mj-lt"/>
              </a:rPr>
              <a:t>Tem uma atribuição consultiva, propositiva e de assessoria sobre questões acadêmicas </a:t>
            </a:r>
          </a:p>
          <a:p>
            <a:r>
              <a:rPr lang="pt-BR" dirty="0">
                <a:solidFill>
                  <a:schemeClr val="tx1"/>
                </a:solidFill>
                <a:latin typeface="+mj-lt"/>
              </a:rPr>
              <a:t>Colabora para a elaboração, implementação e consolidação do Projeto Pedagógico do Curso</a:t>
            </a:r>
          </a:p>
          <a:p>
            <a:r>
              <a:rPr lang="pt-BR" dirty="0">
                <a:solidFill>
                  <a:schemeClr val="tx1"/>
                </a:solidFill>
                <a:latin typeface="+mj-lt"/>
              </a:rPr>
              <a:t>Colabora para a implementação das DCNs</a:t>
            </a:r>
          </a:p>
          <a:p>
            <a:r>
              <a:rPr lang="pt-BR" dirty="0">
                <a:solidFill>
                  <a:schemeClr val="tx1"/>
                </a:solidFill>
                <a:latin typeface="+mj-lt"/>
              </a:rPr>
              <a:t>Contribuir para a consolidação do perfil profissional do egresso</a:t>
            </a:r>
          </a:p>
          <a:p>
            <a:r>
              <a:rPr lang="pt-BR" dirty="0">
                <a:solidFill>
                  <a:schemeClr val="tx1"/>
                </a:solidFill>
                <a:latin typeface="+mj-lt"/>
              </a:rPr>
              <a:t>Atua para o desenvolvimento de competências, visando à adequada intervenção social do profissional, na sua área de atuação</a:t>
            </a:r>
          </a:p>
          <a:p>
            <a:r>
              <a:rPr lang="pt-BR" dirty="0">
                <a:solidFill>
                  <a:schemeClr val="tx1"/>
                </a:solidFill>
                <a:latin typeface="+mj-lt"/>
              </a:rPr>
              <a:t>Promove formar de articulação entre o ensino de graduação, a extensão, a pesquisa e a pós-graduação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07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4C5C0A-2631-4BE1-9780-6EACAB4B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5" name="Shape 62">
            <a:extLst>
              <a:ext uri="{FF2B5EF4-FFF2-40B4-BE49-F238E27FC236}">
                <a16:creationId xmlns:a16="http://schemas.microsoft.com/office/drawing/2014/main" id="{F4D578D6-7B50-44DC-9A3F-647229FA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C7A807C-B604-4EA6-91F8-E28836A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4" y="498107"/>
            <a:ext cx="8761413" cy="706964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Funções e atribuições do NDE </a:t>
            </a:r>
          </a:p>
        </p:txBody>
      </p:sp>
      <p:pic>
        <p:nvPicPr>
          <p:cNvPr id="6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073" y="5876693"/>
            <a:ext cx="956427" cy="74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CFB0340-55AE-0B4A-B559-9BF5196AE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043915"/>
              </p:ext>
            </p:extLst>
          </p:nvPr>
        </p:nvGraphicFramePr>
        <p:xfrm>
          <a:off x="4459969" y="1970786"/>
          <a:ext cx="6413189" cy="4121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124C027-E9E9-5E4B-BDB3-D0A415C9135D}"/>
              </a:ext>
            </a:extLst>
          </p:cNvPr>
          <p:cNvSpPr txBox="1"/>
          <p:nvPr/>
        </p:nvSpPr>
        <p:spPr>
          <a:xfrm>
            <a:off x="462514" y="3273269"/>
            <a:ext cx="353494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Função do NDE é Orgânica e </a:t>
            </a:r>
          </a:p>
          <a:p>
            <a:pPr algn="ctr"/>
            <a:r>
              <a:rPr lang="pt-BR" b="1" dirty="0"/>
              <a:t>Colaborativa no processo de </a:t>
            </a:r>
          </a:p>
          <a:p>
            <a:pPr algn="ctr"/>
            <a:r>
              <a:rPr lang="pt-BR" b="1" dirty="0"/>
              <a:t>implementação do PPC</a:t>
            </a:r>
          </a:p>
        </p:txBody>
      </p:sp>
    </p:spTree>
    <p:extLst>
      <p:ext uri="{BB962C8B-B14F-4D97-AF65-F5344CB8AC3E}">
        <p14:creationId xmlns:p14="http://schemas.microsoft.com/office/powerpoint/2010/main" val="1404998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87B3F3C-7949-4C92-9CE0-CB5E60A5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"/>
            <a:ext cx="12192000" cy="68571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Shape 62">
            <a:extLst>
              <a:ext uri="{FF2B5EF4-FFF2-40B4-BE49-F238E27FC236}">
                <a16:creationId xmlns:a16="http://schemas.microsoft.com/office/drawing/2014/main" id="{21D2EA52-9FD0-4DDA-BF42-2CF3E716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35C10C1-DFD4-4630-95EA-1B16BF4F0B16}"/>
              </a:ext>
            </a:extLst>
          </p:cNvPr>
          <p:cNvSpPr txBox="1">
            <a:spLocks/>
          </p:cNvSpPr>
          <p:nvPr/>
        </p:nvSpPr>
        <p:spPr bwMode="gray">
          <a:xfrm>
            <a:off x="1040545" y="472866"/>
            <a:ext cx="9818785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>
                <a:solidFill>
                  <a:schemeClr val="bg1"/>
                </a:solidFill>
              </a:rPr>
              <a:t>FUNÇÃO: ativadores de mudança</a:t>
            </a:r>
          </a:p>
        </p:txBody>
      </p:sp>
      <p:pic>
        <p:nvPicPr>
          <p:cNvPr id="9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59367" y="4196482"/>
            <a:ext cx="11332633" cy="3975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2C3BD5-581C-9D43-A05D-4F21C834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1521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169" name="Imagem 1" descr="/var/folders/y9/wz_8t62s4t1_dw86b6gd09xc0000gn/T/com.microsoft.Word/WebArchiveCopyPasteTempFiles/ddddd-710x464.jpg">
            <a:extLst>
              <a:ext uri="{FF2B5EF4-FFF2-40B4-BE49-F238E27FC236}">
                <a16:creationId xmlns:a16="http://schemas.microsoft.com/office/drawing/2014/main" id="{98C011C6-494F-8341-8C87-66110AB4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197" y="2112384"/>
            <a:ext cx="3761196" cy="1991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F0475DB-5248-E347-AD88-D7C0C9CE4DFF}"/>
              </a:ext>
            </a:extLst>
          </p:cNvPr>
          <p:cNvSpPr txBox="1"/>
          <p:nvPr/>
        </p:nvSpPr>
        <p:spPr>
          <a:xfrm>
            <a:off x="147754" y="2112384"/>
            <a:ext cx="7803836" cy="20313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além das funções e atribuições legais e burocráticas do NDE, precisamos Investir em propostas inovadoras para o NDE. Os docentes que compõem o Núcleo Docente Estruturante precisam atuar como ativadores de mudança qualificando as práticas pedagógicas, fomentando o uso de metodologias ativas e </a:t>
            </a:r>
          </a:p>
          <a:p>
            <a:pPr algn="just"/>
            <a:r>
              <a:rPr lang="pt-BR" dirty="0"/>
              <a:t>propondo inovações tecnológicas. </a:t>
            </a:r>
          </a:p>
          <a:p>
            <a:r>
              <a:rPr lang="pt-BR" dirty="0"/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7B1208A-CD78-3E4F-B406-10283FF87B5D}"/>
              </a:ext>
            </a:extLst>
          </p:cNvPr>
          <p:cNvSpPr txBox="1"/>
          <p:nvPr/>
        </p:nvSpPr>
        <p:spPr>
          <a:xfrm>
            <a:off x="965949" y="4941753"/>
            <a:ext cx="1027396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NDE EM REDE DE CONVERSAÇÃO COTIDIANA COM COLEGIADO, ESTUDANTES, PARCEIROS</a:t>
            </a:r>
          </a:p>
          <a:p>
            <a:pPr algn="ctr"/>
            <a:r>
              <a:rPr lang="pt-BR" dirty="0"/>
              <a:t>COMUNIDADE EXTERNA PARA QUALIFICAR A PROPOSTA PEDAGÓGICA DO CURSO</a:t>
            </a:r>
          </a:p>
        </p:txBody>
      </p:sp>
    </p:spTree>
    <p:extLst>
      <p:ext uri="{BB962C8B-B14F-4D97-AF65-F5344CB8AC3E}">
        <p14:creationId xmlns:p14="http://schemas.microsoft.com/office/powerpoint/2010/main" val="36017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87B3F3C-7949-4C92-9CE0-CB5E60A5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"/>
            <a:ext cx="12192000" cy="68571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Shape 62">
            <a:extLst>
              <a:ext uri="{FF2B5EF4-FFF2-40B4-BE49-F238E27FC236}">
                <a16:creationId xmlns:a16="http://schemas.microsoft.com/office/drawing/2014/main" id="{21D2EA52-9FD0-4DDA-BF42-2CF3E716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35C10C1-DFD4-4630-95EA-1B16BF4F0B16}"/>
              </a:ext>
            </a:extLst>
          </p:cNvPr>
          <p:cNvSpPr txBox="1">
            <a:spLocks/>
          </p:cNvSpPr>
          <p:nvPr/>
        </p:nvSpPr>
        <p:spPr bwMode="gray">
          <a:xfrm>
            <a:off x="1040545" y="472866"/>
            <a:ext cx="9818785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>
                <a:solidFill>
                  <a:schemeClr val="bg1"/>
                </a:solidFill>
              </a:rPr>
              <a:t>FUNÇÃO: ativadores de mudança</a:t>
            </a:r>
          </a:p>
        </p:txBody>
      </p:sp>
      <p:pic>
        <p:nvPicPr>
          <p:cNvPr id="9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59367" y="4196482"/>
            <a:ext cx="11332633" cy="3975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2C3BD5-581C-9D43-A05D-4F21C834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1521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0475DB-5248-E347-AD88-D7C0C9CE4DFF}"/>
              </a:ext>
            </a:extLst>
          </p:cNvPr>
          <p:cNvSpPr txBox="1"/>
          <p:nvPr/>
        </p:nvSpPr>
        <p:spPr>
          <a:xfrm>
            <a:off x="1940428" y="2134463"/>
            <a:ext cx="8568344" cy="20313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Propor mudanças a partir das escutas externas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Adequação do PPC às necessidades do mundo do trabalho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Estar em constante processo de melhoria e qualificação pedagógica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Participa e propõe procedimentos de formação docente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Incentiva diferentes formas para os processos pedagógicos</a:t>
            </a:r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508977-94F7-274E-8C2B-0A470FA38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895" y="4094839"/>
            <a:ext cx="2458437" cy="245843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ECAB41-9C69-BD40-87E9-3FBD596C7D95}"/>
              </a:ext>
            </a:extLst>
          </p:cNvPr>
          <p:cNvSpPr txBox="1"/>
          <p:nvPr/>
        </p:nvSpPr>
        <p:spPr>
          <a:xfrm>
            <a:off x="859367" y="4896400"/>
            <a:ext cx="726993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ATIVADORES DE MUDANÇA: </a:t>
            </a:r>
            <a:r>
              <a:rPr lang="pt-BR" dirty="0" err="1"/>
              <a:t>steps</a:t>
            </a:r>
            <a:r>
              <a:rPr lang="pt-BR" dirty="0"/>
              <a:t> – pequenos passos</a:t>
            </a:r>
          </a:p>
          <a:p>
            <a:pPr algn="ctr"/>
            <a:r>
              <a:rPr lang="pt-BR" dirty="0"/>
              <a:t>todos os dias para inovar e qualificar os processos acadêmicos</a:t>
            </a:r>
          </a:p>
        </p:txBody>
      </p:sp>
    </p:spTree>
    <p:extLst>
      <p:ext uri="{BB962C8B-B14F-4D97-AF65-F5344CB8AC3E}">
        <p14:creationId xmlns:p14="http://schemas.microsoft.com/office/powerpoint/2010/main" val="126926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87B3F3C-7949-4C92-9CE0-CB5E60A5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"/>
            <a:ext cx="12192000" cy="68571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Shape 62">
            <a:extLst>
              <a:ext uri="{FF2B5EF4-FFF2-40B4-BE49-F238E27FC236}">
                <a16:creationId xmlns:a16="http://schemas.microsoft.com/office/drawing/2014/main" id="{21D2EA52-9FD0-4DDA-BF42-2CF3E716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35C10C1-DFD4-4630-95EA-1B16BF4F0B16}"/>
              </a:ext>
            </a:extLst>
          </p:cNvPr>
          <p:cNvSpPr txBox="1">
            <a:spLocks/>
          </p:cNvSpPr>
          <p:nvPr/>
        </p:nvSpPr>
        <p:spPr bwMode="gray">
          <a:xfrm>
            <a:off x="1040545" y="472866"/>
            <a:ext cx="9818785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</a:rPr>
              <a:t>Proposição inventiva do NDE</a:t>
            </a:r>
          </a:p>
        </p:txBody>
      </p:sp>
      <p:pic>
        <p:nvPicPr>
          <p:cNvPr id="9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59367" y="4196482"/>
            <a:ext cx="11332633" cy="3975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2C3BD5-581C-9D43-A05D-4F21C834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1521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12" name="Shape 186">
            <a:extLst>
              <a:ext uri="{FF2B5EF4-FFF2-40B4-BE49-F238E27FC236}">
                <a16:creationId xmlns:a16="http://schemas.microsoft.com/office/drawing/2014/main" id="{E8482022-A0B6-5541-BBBA-3D2209405801}"/>
              </a:ext>
            </a:extLst>
          </p:cNvPr>
          <p:cNvGrpSpPr/>
          <p:nvPr/>
        </p:nvGrpSpPr>
        <p:grpSpPr>
          <a:xfrm>
            <a:off x="1226634" y="2283598"/>
            <a:ext cx="8831766" cy="4010919"/>
            <a:chOff x="0" y="0"/>
            <a:chExt cx="8229599" cy="4886003"/>
          </a:xfrm>
        </p:grpSpPr>
        <p:sp>
          <p:nvSpPr>
            <p:cNvPr id="13" name="Shape 187">
              <a:extLst>
                <a:ext uri="{FF2B5EF4-FFF2-40B4-BE49-F238E27FC236}">
                  <a16:creationId xmlns:a16="http://schemas.microsoft.com/office/drawing/2014/main" id="{45BDE034-AD1D-1341-B3F2-68191E39D129}"/>
                </a:ext>
              </a:extLst>
            </p:cNvPr>
            <p:cNvSpPr/>
            <p:nvPr/>
          </p:nvSpPr>
          <p:spPr>
            <a:xfrm>
              <a:off x="0" y="0"/>
              <a:ext cx="4886003" cy="4886003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7C207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88">
              <a:extLst>
                <a:ext uri="{FF2B5EF4-FFF2-40B4-BE49-F238E27FC236}">
                  <a16:creationId xmlns:a16="http://schemas.microsoft.com/office/drawing/2014/main" id="{4B949975-8A53-8649-9F3D-AB3FC5127E5B}"/>
                </a:ext>
              </a:extLst>
            </p:cNvPr>
            <p:cNvSpPr/>
            <p:nvPr/>
          </p:nvSpPr>
          <p:spPr>
            <a:xfrm>
              <a:off x="2443000" y="0"/>
              <a:ext cx="5786598" cy="4886003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189">
              <a:extLst>
                <a:ext uri="{FF2B5EF4-FFF2-40B4-BE49-F238E27FC236}">
                  <a16:creationId xmlns:a16="http://schemas.microsoft.com/office/drawing/2014/main" id="{47B9578E-985A-7B4E-8651-F8378947F41C}"/>
                </a:ext>
              </a:extLst>
            </p:cNvPr>
            <p:cNvSpPr txBox="1"/>
            <p:nvPr/>
          </p:nvSpPr>
          <p:spPr>
            <a:xfrm>
              <a:off x="2443000" y="0"/>
              <a:ext cx="5786598" cy="1465803"/>
            </a:xfrm>
            <a:prstGeom prst="rect">
              <a:avLst/>
            </a:prstGeom>
            <a:noFill/>
            <a:ln>
              <a:noFill/>
            </a:ln>
          </p:spPr>
          <p:txBody>
            <a:bodyPr lIns="87625" tIns="87625" rIns="87625" bIns="876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pt-BR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Motivar mudança de postura didático-pedagógica do corpo docente e discente propondo o uso de metodologias ativas </a:t>
              </a:r>
            </a:p>
          </p:txBody>
        </p:sp>
        <p:sp>
          <p:nvSpPr>
            <p:cNvPr id="16" name="Shape 190">
              <a:extLst>
                <a:ext uri="{FF2B5EF4-FFF2-40B4-BE49-F238E27FC236}">
                  <a16:creationId xmlns:a16="http://schemas.microsoft.com/office/drawing/2014/main" id="{84150DF6-C19E-A543-AD4A-5075D91485D1}"/>
                </a:ext>
              </a:extLst>
            </p:cNvPr>
            <p:cNvSpPr/>
            <p:nvPr/>
          </p:nvSpPr>
          <p:spPr>
            <a:xfrm>
              <a:off x="855051" y="1465804"/>
              <a:ext cx="3175897" cy="3175897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7C207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191">
              <a:extLst>
                <a:ext uri="{FF2B5EF4-FFF2-40B4-BE49-F238E27FC236}">
                  <a16:creationId xmlns:a16="http://schemas.microsoft.com/office/drawing/2014/main" id="{595E3B0C-0DD1-4642-BAC3-1A189B375C26}"/>
                </a:ext>
              </a:extLst>
            </p:cNvPr>
            <p:cNvSpPr/>
            <p:nvPr/>
          </p:nvSpPr>
          <p:spPr>
            <a:xfrm>
              <a:off x="2443000" y="1465804"/>
              <a:ext cx="5786598" cy="317589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192">
              <a:extLst>
                <a:ext uri="{FF2B5EF4-FFF2-40B4-BE49-F238E27FC236}">
                  <a16:creationId xmlns:a16="http://schemas.microsoft.com/office/drawing/2014/main" id="{9BDFE57F-17D1-AB4D-BD08-A69DCEF8F40E}"/>
                </a:ext>
              </a:extLst>
            </p:cNvPr>
            <p:cNvSpPr txBox="1"/>
            <p:nvPr/>
          </p:nvSpPr>
          <p:spPr>
            <a:xfrm>
              <a:off x="2443000" y="1465804"/>
              <a:ext cx="5786598" cy="1465798"/>
            </a:xfrm>
            <a:prstGeom prst="rect">
              <a:avLst/>
            </a:prstGeom>
            <a:noFill/>
            <a:ln>
              <a:noFill/>
            </a:ln>
          </p:spPr>
          <p:txBody>
            <a:bodyPr lIns="87625" tIns="87625" rIns="87625" bIns="876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pt-BR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Intensificar e motivar o envolvimento de docentes em projetos integradores entre as áreas de conhecimento. </a:t>
              </a:r>
            </a:p>
          </p:txBody>
        </p:sp>
        <p:sp>
          <p:nvSpPr>
            <p:cNvPr id="19" name="Shape 193">
              <a:extLst>
                <a:ext uri="{FF2B5EF4-FFF2-40B4-BE49-F238E27FC236}">
                  <a16:creationId xmlns:a16="http://schemas.microsoft.com/office/drawing/2014/main" id="{2CA0B07B-286F-E548-A4D4-2FDFE53F409C}"/>
                </a:ext>
              </a:extLst>
            </p:cNvPr>
            <p:cNvSpPr/>
            <p:nvPr/>
          </p:nvSpPr>
          <p:spPr>
            <a:xfrm>
              <a:off x="1710100" y="2931602"/>
              <a:ext cx="1465798" cy="1465798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7C207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194">
              <a:extLst>
                <a:ext uri="{FF2B5EF4-FFF2-40B4-BE49-F238E27FC236}">
                  <a16:creationId xmlns:a16="http://schemas.microsoft.com/office/drawing/2014/main" id="{F57AB837-EB90-134D-A038-1754DAEE87E0}"/>
                </a:ext>
              </a:extLst>
            </p:cNvPr>
            <p:cNvSpPr/>
            <p:nvPr/>
          </p:nvSpPr>
          <p:spPr>
            <a:xfrm>
              <a:off x="2443000" y="2931602"/>
              <a:ext cx="5786598" cy="146579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195">
              <a:extLst>
                <a:ext uri="{FF2B5EF4-FFF2-40B4-BE49-F238E27FC236}">
                  <a16:creationId xmlns:a16="http://schemas.microsoft.com/office/drawing/2014/main" id="{0D0C84B1-AAE4-7D44-BB5B-06FB13D893B1}"/>
                </a:ext>
              </a:extLst>
            </p:cNvPr>
            <p:cNvSpPr txBox="1"/>
            <p:nvPr/>
          </p:nvSpPr>
          <p:spPr>
            <a:xfrm>
              <a:off x="2443000" y="2931602"/>
              <a:ext cx="5786598" cy="1465798"/>
            </a:xfrm>
            <a:prstGeom prst="rect">
              <a:avLst/>
            </a:prstGeom>
            <a:noFill/>
            <a:ln>
              <a:noFill/>
            </a:ln>
          </p:spPr>
          <p:txBody>
            <a:bodyPr lIns="87625" tIns="87625" rIns="87625" bIns="876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pt-BR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Articular projetos de extensão de modo colaborativo entre as áreas de conhecimento e componentes curriculares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0505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87B3F3C-7949-4C92-9CE0-CB5E60A5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"/>
            <a:ext cx="12192000" cy="68571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Shape 62">
            <a:extLst>
              <a:ext uri="{FF2B5EF4-FFF2-40B4-BE49-F238E27FC236}">
                <a16:creationId xmlns:a16="http://schemas.microsoft.com/office/drawing/2014/main" id="{21D2EA52-9FD0-4DDA-BF42-2CF3E716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35C10C1-DFD4-4630-95EA-1B16BF4F0B16}"/>
              </a:ext>
            </a:extLst>
          </p:cNvPr>
          <p:cNvSpPr txBox="1">
            <a:spLocks/>
          </p:cNvSpPr>
          <p:nvPr/>
        </p:nvSpPr>
        <p:spPr bwMode="gray">
          <a:xfrm>
            <a:off x="1040545" y="472866"/>
            <a:ext cx="9818785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</a:rPr>
              <a:t>Proposição inventiva do NDE</a:t>
            </a:r>
          </a:p>
        </p:txBody>
      </p:sp>
      <p:pic>
        <p:nvPicPr>
          <p:cNvPr id="9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59367" y="4196482"/>
            <a:ext cx="11332633" cy="3975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2C3BD5-581C-9D43-A05D-4F21C834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1521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D8AFB8CA-EE5A-BD45-BD33-F5FC67A1D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912102"/>
              </p:ext>
            </p:extLst>
          </p:nvPr>
        </p:nvGraphicFramePr>
        <p:xfrm>
          <a:off x="2447834" y="2047291"/>
          <a:ext cx="7004205" cy="429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13911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87B3F3C-7949-4C92-9CE0-CB5E60A5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"/>
            <a:ext cx="12192000" cy="68571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Shape 62">
            <a:extLst>
              <a:ext uri="{FF2B5EF4-FFF2-40B4-BE49-F238E27FC236}">
                <a16:creationId xmlns:a16="http://schemas.microsoft.com/office/drawing/2014/main" id="{21D2EA52-9FD0-4DDA-BF42-2CF3E716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35C10C1-DFD4-4630-95EA-1B16BF4F0B16}"/>
              </a:ext>
            </a:extLst>
          </p:cNvPr>
          <p:cNvSpPr txBox="1">
            <a:spLocks/>
          </p:cNvSpPr>
          <p:nvPr/>
        </p:nvSpPr>
        <p:spPr bwMode="gray">
          <a:xfrm>
            <a:off x="1040545" y="472866"/>
            <a:ext cx="9818785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</a:rPr>
              <a:t>Proposição inventiva do NDE</a:t>
            </a:r>
          </a:p>
        </p:txBody>
      </p:sp>
      <p:pic>
        <p:nvPicPr>
          <p:cNvPr id="9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59367" y="4196482"/>
            <a:ext cx="11332633" cy="3975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2C3BD5-581C-9D43-A05D-4F21C834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1521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32BCFCA-A526-6F46-AE1F-203EDBD994CC}"/>
              </a:ext>
            </a:extLst>
          </p:cNvPr>
          <p:cNvSpPr txBox="1"/>
          <p:nvPr/>
        </p:nvSpPr>
        <p:spPr>
          <a:xfrm>
            <a:off x="435620" y="2194191"/>
            <a:ext cx="50978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Inovação e tecnologia na atuação do NDE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53ACF6-3ED2-ED44-A9F2-85E522C2BF10}"/>
              </a:ext>
            </a:extLst>
          </p:cNvPr>
          <p:cNvSpPr txBox="1"/>
          <p:nvPr/>
        </p:nvSpPr>
        <p:spPr>
          <a:xfrm>
            <a:off x="4821170" y="2996153"/>
            <a:ext cx="641874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Comunidade de práticas exitosas do corpo docente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Blogs do curso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Redes sociais participativas e de compartilhamento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Ambientes virtuais de aprendizagem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D83DF7B-0D36-F741-B398-9B434AD58634}"/>
              </a:ext>
            </a:extLst>
          </p:cNvPr>
          <p:cNvSpPr txBox="1"/>
          <p:nvPr/>
        </p:nvSpPr>
        <p:spPr>
          <a:xfrm>
            <a:off x="459681" y="4893350"/>
            <a:ext cx="1127263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Inovação no uso de tecnologias pedagógicas em sala de aula – fomento, incentivo e formação</a:t>
            </a:r>
          </a:p>
          <a:p>
            <a:r>
              <a:rPr lang="pt-BR" dirty="0"/>
              <a:t>docente para o uso de ferramentas tecnológicas que auxiliam e apoiam as práticas pedagógicas</a:t>
            </a:r>
          </a:p>
          <a:p>
            <a:endParaRPr lang="pt-BR" dirty="0"/>
          </a:p>
        </p:txBody>
      </p:sp>
      <p:sp>
        <p:nvSpPr>
          <p:cNvPr id="12" name="Seta para Baixo 11">
            <a:extLst>
              <a:ext uri="{FF2B5EF4-FFF2-40B4-BE49-F238E27FC236}">
                <a16:creationId xmlns:a16="http://schemas.microsoft.com/office/drawing/2014/main" id="{EAA535BC-B863-D242-90BC-872DA294C90F}"/>
              </a:ext>
            </a:extLst>
          </p:cNvPr>
          <p:cNvSpPr/>
          <p:nvPr/>
        </p:nvSpPr>
        <p:spPr>
          <a:xfrm>
            <a:off x="2355637" y="3239232"/>
            <a:ext cx="484632" cy="97840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9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87B3F3C-7949-4C92-9CE0-CB5E60A5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"/>
            <a:ext cx="12192000" cy="68571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Shape 62">
            <a:extLst>
              <a:ext uri="{FF2B5EF4-FFF2-40B4-BE49-F238E27FC236}">
                <a16:creationId xmlns:a16="http://schemas.microsoft.com/office/drawing/2014/main" id="{21D2EA52-9FD0-4DDA-BF42-2CF3E716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35C10C1-DFD4-4630-95EA-1B16BF4F0B16}"/>
              </a:ext>
            </a:extLst>
          </p:cNvPr>
          <p:cNvSpPr txBox="1">
            <a:spLocks/>
          </p:cNvSpPr>
          <p:nvPr/>
        </p:nvSpPr>
        <p:spPr bwMode="gray">
          <a:xfrm>
            <a:off x="1040545" y="472866"/>
            <a:ext cx="9818785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</a:rPr>
              <a:t>Metodologias Ativas e NDE</a:t>
            </a:r>
          </a:p>
        </p:txBody>
      </p:sp>
      <p:pic>
        <p:nvPicPr>
          <p:cNvPr id="9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59367" y="4196482"/>
            <a:ext cx="11332633" cy="3975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2C3BD5-581C-9D43-A05D-4F21C834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1521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F683EA9-CF38-0942-8BE9-6CBF7B140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260323"/>
              </p:ext>
            </p:extLst>
          </p:nvPr>
        </p:nvGraphicFramePr>
        <p:xfrm>
          <a:off x="3052746" y="1760489"/>
          <a:ext cx="9710754" cy="505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E7CBFB63-F5F6-2647-B2D9-B98C4EBCE854}"/>
              </a:ext>
            </a:extLst>
          </p:cNvPr>
          <p:cNvSpPr txBox="1"/>
          <p:nvPr/>
        </p:nvSpPr>
        <p:spPr>
          <a:xfrm>
            <a:off x="7582553" y="382715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D6A99B5-AA12-224C-AC97-A88C687C983B}"/>
              </a:ext>
            </a:extLst>
          </p:cNvPr>
          <p:cNvSpPr txBox="1"/>
          <p:nvPr/>
        </p:nvSpPr>
        <p:spPr>
          <a:xfrm>
            <a:off x="859367" y="2996153"/>
            <a:ext cx="330456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NDE tem como atribuição fortalecer as práticas pedagógicas – </a:t>
            </a:r>
          </a:p>
          <a:p>
            <a:pPr algn="ctr"/>
            <a:r>
              <a:rPr lang="pt-BR" b="1" dirty="0"/>
              <a:t>uso de metodologias ativas</a:t>
            </a:r>
          </a:p>
        </p:txBody>
      </p:sp>
    </p:spTree>
    <p:extLst>
      <p:ext uri="{BB962C8B-B14F-4D97-AF65-F5344CB8AC3E}">
        <p14:creationId xmlns:p14="http://schemas.microsoft.com/office/powerpoint/2010/main" val="274055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4C5C0A-2631-4BE1-9780-6EACAB4B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5" name="Shape 62">
            <a:extLst>
              <a:ext uri="{FF2B5EF4-FFF2-40B4-BE49-F238E27FC236}">
                <a16:creationId xmlns:a16="http://schemas.microsoft.com/office/drawing/2014/main" id="{F4D578D6-7B50-44DC-9A3F-647229FA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C7A807C-B604-4EA6-91F8-E28836A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4" y="498107"/>
            <a:ext cx="8761413" cy="706964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Temas abordados</a:t>
            </a:r>
          </a:p>
        </p:txBody>
      </p:sp>
      <p:pic>
        <p:nvPicPr>
          <p:cNvPr id="6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005" y="5441173"/>
            <a:ext cx="1517495" cy="117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61CD87-6E8D-494E-A96B-36466B887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412" y="2906858"/>
            <a:ext cx="5770739" cy="1724709"/>
          </a:xfrm>
          <a:ln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t-BR" dirty="0"/>
              <a:t>Bases Legais do NDE</a:t>
            </a:r>
          </a:p>
          <a:p>
            <a:r>
              <a:rPr lang="pt-BR" dirty="0"/>
              <a:t>Perfil dos docentes do NDE</a:t>
            </a:r>
          </a:p>
          <a:p>
            <a:r>
              <a:rPr lang="pt-BR" dirty="0"/>
              <a:t>Funções e atribuições do NDE </a:t>
            </a:r>
          </a:p>
          <a:p>
            <a:r>
              <a:rPr lang="pt-BR" dirty="0"/>
              <a:t>Proposição inventiva do NDE</a:t>
            </a:r>
          </a:p>
          <a:p>
            <a:r>
              <a:rPr lang="pt-BR" dirty="0"/>
              <a:t>Metodologias Ativas e NDE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51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87B3F3C-7949-4C92-9CE0-CB5E60A5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"/>
            <a:ext cx="12192000" cy="68571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Shape 62">
            <a:extLst>
              <a:ext uri="{FF2B5EF4-FFF2-40B4-BE49-F238E27FC236}">
                <a16:creationId xmlns:a16="http://schemas.microsoft.com/office/drawing/2014/main" id="{21D2EA52-9FD0-4DDA-BF42-2CF3E716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35C10C1-DFD4-4630-95EA-1B16BF4F0B16}"/>
              </a:ext>
            </a:extLst>
          </p:cNvPr>
          <p:cNvSpPr txBox="1">
            <a:spLocks/>
          </p:cNvSpPr>
          <p:nvPr/>
        </p:nvSpPr>
        <p:spPr bwMode="gray">
          <a:xfrm>
            <a:off x="1040545" y="472866"/>
            <a:ext cx="9818785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</a:rPr>
              <a:t>Metodologias Ativas e NDE</a:t>
            </a:r>
          </a:p>
        </p:txBody>
      </p:sp>
      <p:pic>
        <p:nvPicPr>
          <p:cNvPr id="9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59367" y="4196482"/>
            <a:ext cx="11332633" cy="3975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2C3BD5-581C-9D43-A05D-4F21C834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1521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BC4211-C580-A245-A440-37A938682B82}"/>
              </a:ext>
            </a:extLst>
          </p:cNvPr>
          <p:cNvSpPr/>
          <p:nvPr/>
        </p:nvSpPr>
        <p:spPr>
          <a:xfrm>
            <a:off x="5949937" y="193432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Vivencias práticas e </a:t>
            </a:r>
            <a:r>
              <a:rPr lang="pt-BR" dirty="0" err="1"/>
              <a:t>problematizadoras</a:t>
            </a:r>
            <a:r>
              <a:rPr lang="pt-BR" dirty="0"/>
              <a:t> da realidade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Estudos de Caso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Aula investida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Jogos acadêmicos e </a:t>
            </a:r>
            <a:r>
              <a:rPr lang="pt-BR" dirty="0" err="1"/>
              <a:t>gamificação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Aprendizagem baseada em problemas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Aprendizagem baseada em projetos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Aprendizagem baseada em equipes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Uso de Portfólios formativos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Mapa Conceitual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Seminários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Pesquisas em grupos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Design </a:t>
            </a:r>
            <a:r>
              <a:rPr lang="pt-BR" dirty="0" err="1"/>
              <a:t>Thinking</a:t>
            </a:r>
            <a:r>
              <a:rPr lang="pt-BR" dirty="0"/>
              <a:t> 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Peer</a:t>
            </a:r>
            <a:r>
              <a:rPr lang="pt-BR" dirty="0"/>
              <a:t> </a:t>
            </a:r>
            <a:r>
              <a:rPr lang="pt-BR" dirty="0" err="1"/>
              <a:t>instruction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Simulação realística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Inteligência artificial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82B088-AD20-0647-ADB5-1D1D291912C2}"/>
              </a:ext>
            </a:extLst>
          </p:cNvPr>
          <p:cNvSpPr txBox="1"/>
          <p:nvPr/>
        </p:nvSpPr>
        <p:spPr>
          <a:xfrm>
            <a:off x="517476" y="2988044"/>
            <a:ext cx="5023289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 utilização de Metodologias Ativas é uma</a:t>
            </a:r>
          </a:p>
          <a:p>
            <a:pPr algn="ctr"/>
            <a:r>
              <a:rPr lang="pt-BR" b="1" dirty="0"/>
              <a:t>Ideia força para o atendimento da proposta pedagógica do curso. </a:t>
            </a:r>
          </a:p>
          <a:p>
            <a:pPr algn="ctr"/>
            <a:r>
              <a:rPr lang="pt-BR" b="1" dirty="0"/>
              <a:t>Se o nosso perfil do egresso tem como pressuposto um profissional crítico e colaborativo, quais os métodos usamos</a:t>
            </a:r>
          </a:p>
          <a:p>
            <a:pPr algn="ctr"/>
            <a:r>
              <a:rPr lang="pt-BR" b="1" dirty="0"/>
              <a:t>para desenvolver tais competências?</a:t>
            </a:r>
          </a:p>
        </p:txBody>
      </p:sp>
    </p:spTree>
    <p:extLst>
      <p:ext uri="{BB962C8B-B14F-4D97-AF65-F5344CB8AC3E}">
        <p14:creationId xmlns:p14="http://schemas.microsoft.com/office/powerpoint/2010/main" val="402367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87B3F3C-7949-4C92-9CE0-CB5E60A5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"/>
            <a:ext cx="12192000" cy="68571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Shape 62">
            <a:extLst>
              <a:ext uri="{FF2B5EF4-FFF2-40B4-BE49-F238E27FC236}">
                <a16:creationId xmlns:a16="http://schemas.microsoft.com/office/drawing/2014/main" id="{21D2EA52-9FD0-4DDA-BF42-2CF3E716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35C10C1-DFD4-4630-95EA-1B16BF4F0B16}"/>
              </a:ext>
            </a:extLst>
          </p:cNvPr>
          <p:cNvSpPr txBox="1">
            <a:spLocks/>
          </p:cNvSpPr>
          <p:nvPr/>
        </p:nvSpPr>
        <p:spPr bwMode="gray">
          <a:xfrm>
            <a:off x="1040545" y="472866"/>
            <a:ext cx="9818785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</a:rPr>
              <a:t>SENDO ASSIM....</a:t>
            </a:r>
          </a:p>
        </p:txBody>
      </p:sp>
      <p:pic>
        <p:nvPicPr>
          <p:cNvPr id="9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59367" y="4196482"/>
            <a:ext cx="11332633" cy="3975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2C3BD5-581C-9D43-A05D-4F21C834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1521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B0A9298-5160-E543-8CE6-4E31A2414038}"/>
              </a:ext>
            </a:extLst>
          </p:cNvPr>
          <p:cNvSpPr txBox="1"/>
          <p:nvPr/>
        </p:nvSpPr>
        <p:spPr>
          <a:xfrm>
            <a:off x="379141" y="2152185"/>
            <a:ext cx="1150805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NDE tem uma importante contribuição no sentido de participar ativa, orgânica e intimamente do</a:t>
            </a:r>
          </a:p>
          <a:p>
            <a:pPr algn="just"/>
            <a:r>
              <a:rPr lang="pt-BR" dirty="0"/>
              <a:t>Processo de implementação do PPC do curso. Deve responsabilizar-se, comprometer-se, estar atento</a:t>
            </a:r>
          </a:p>
          <a:p>
            <a:pPr algn="just"/>
            <a:r>
              <a:rPr lang="pt-BR" dirty="0"/>
              <a:t>às necessidade de mudança. Deve ativar e fomentar novas propostas pedagógicas. Os docentes do NDE tem importante contribuição na formação dos profissionais das diversas áreas de conhecimento e são importantes atores no desenvolvimento da educação superior.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1ABE3BF6-2A03-0E42-8E28-67FB3EBD1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315557"/>
              </p:ext>
            </p:extLst>
          </p:nvPr>
        </p:nvGraphicFramePr>
        <p:xfrm>
          <a:off x="3267307" y="3751763"/>
          <a:ext cx="5933688" cy="2508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1541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6583008-0C8E-4B12-B647-A2ACABE1D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5FEB90-4E28-4334-9D39-891529F3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24150"/>
            <a:ext cx="11244262" cy="988219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OBRIGADA PELA ATENÇÃO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E435724-66E9-43F9-84A3-B310B9813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638" y="3695700"/>
            <a:ext cx="11129962" cy="493712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suzana@2em1consultoria.com.br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53" y="4775191"/>
            <a:ext cx="2140932" cy="16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7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4C5C0A-2631-4BE1-9780-6EACAB4B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5" name="Shape 62">
            <a:extLst>
              <a:ext uri="{FF2B5EF4-FFF2-40B4-BE49-F238E27FC236}">
                <a16:creationId xmlns:a16="http://schemas.microsoft.com/office/drawing/2014/main" id="{F4D578D6-7B50-44DC-9A3F-647229FA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C7A807C-B604-4EA6-91F8-E28836A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4" y="498107"/>
            <a:ext cx="8761413" cy="706964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Bases Legais do NDE</a:t>
            </a:r>
          </a:p>
        </p:txBody>
      </p:sp>
      <p:pic>
        <p:nvPicPr>
          <p:cNvPr id="6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BCDA20B-E414-AE4C-9323-BD9D8FC82CF4}"/>
              </a:ext>
            </a:extLst>
          </p:cNvPr>
          <p:cNvSpPr txBox="1"/>
          <p:nvPr/>
        </p:nvSpPr>
        <p:spPr>
          <a:xfrm>
            <a:off x="925550" y="2051153"/>
            <a:ext cx="287701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NÚCLEO DOCENTE </a:t>
            </a:r>
          </a:p>
          <a:p>
            <a:pPr algn="ctr"/>
            <a:r>
              <a:rPr lang="pt-BR" b="1" dirty="0"/>
              <a:t>ESTRUTURANTE</a:t>
            </a:r>
          </a:p>
          <a:p>
            <a:pPr algn="ctr"/>
            <a:r>
              <a:rPr lang="pt-BR" b="1" dirty="0"/>
              <a:t>(NDE)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908F80A-DBAB-5D45-B7BA-6775725C0154}"/>
              </a:ext>
            </a:extLst>
          </p:cNvPr>
          <p:cNvSpPr txBox="1"/>
          <p:nvPr/>
        </p:nvSpPr>
        <p:spPr>
          <a:xfrm>
            <a:off x="2229115" y="4035439"/>
            <a:ext cx="9010800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pt-BR" dirty="0"/>
              <a:t>NDE de um curso de Graduação constitui-se de um grupo de docentes, </a:t>
            </a:r>
          </a:p>
          <a:p>
            <a:pPr algn="r"/>
            <a:r>
              <a:rPr lang="pt-BR" dirty="0"/>
              <a:t>com atribuições acadêmicas de acompanhamento, atuante no processo </a:t>
            </a:r>
          </a:p>
          <a:p>
            <a:pPr algn="r"/>
            <a:r>
              <a:rPr lang="pt-BR" dirty="0"/>
              <a:t>de concepção consolidação e continua atualização do projeto pedagógico </a:t>
            </a:r>
          </a:p>
          <a:p>
            <a:pPr algn="r"/>
            <a:r>
              <a:rPr lang="pt-BR" dirty="0"/>
              <a:t>do curso.</a:t>
            </a:r>
          </a:p>
          <a:p>
            <a:pPr algn="r"/>
            <a:r>
              <a:rPr lang="pt-BR" dirty="0"/>
              <a:t>Glossário MEC, 2018</a:t>
            </a:r>
          </a:p>
          <a:p>
            <a:pPr algn="r"/>
            <a:endParaRPr lang="pt-BR" dirty="0"/>
          </a:p>
        </p:txBody>
      </p:sp>
      <p:sp>
        <p:nvSpPr>
          <p:cNvPr id="12" name="Seta Curva para Baixo 11">
            <a:extLst>
              <a:ext uri="{FF2B5EF4-FFF2-40B4-BE49-F238E27FC236}">
                <a16:creationId xmlns:a16="http://schemas.microsoft.com/office/drawing/2014/main" id="{EB0AD574-24C3-9E49-9BC1-C05A03DEF09B}"/>
              </a:ext>
            </a:extLst>
          </p:cNvPr>
          <p:cNvSpPr/>
          <p:nvPr/>
        </p:nvSpPr>
        <p:spPr>
          <a:xfrm>
            <a:off x="4728115" y="2297151"/>
            <a:ext cx="3345368" cy="1405054"/>
          </a:xfrm>
          <a:prstGeom prst="curved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4C5C0A-2631-4BE1-9780-6EACAB4B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5" name="Shape 62">
            <a:extLst>
              <a:ext uri="{FF2B5EF4-FFF2-40B4-BE49-F238E27FC236}">
                <a16:creationId xmlns:a16="http://schemas.microsoft.com/office/drawing/2014/main" id="{F4D578D6-7B50-44DC-9A3F-647229FA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C7A807C-B604-4EA6-91F8-E28836A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4" y="498107"/>
            <a:ext cx="8761413" cy="706964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Bases Legais do NDE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page6image2032">
            <a:extLst>
              <a:ext uri="{FF2B5EF4-FFF2-40B4-BE49-F238E27FC236}">
                <a16:creationId xmlns:a16="http://schemas.microsoft.com/office/drawing/2014/main" id="{7884C325-37E0-E942-A2C7-6874E6252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8" y="1857411"/>
            <a:ext cx="4833541" cy="434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age6image2200">
            <a:extLst>
              <a:ext uri="{FF2B5EF4-FFF2-40B4-BE49-F238E27FC236}">
                <a16:creationId xmlns:a16="http://schemas.microsoft.com/office/drawing/2014/main" id="{37597D1C-6318-7F4F-8991-0B1CCD9A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891758"/>
            <a:ext cx="4962293" cy="24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page6image2368">
            <a:extLst>
              <a:ext uri="{FF2B5EF4-FFF2-40B4-BE49-F238E27FC236}">
                <a16:creationId xmlns:a16="http://schemas.microsoft.com/office/drawing/2014/main" id="{D1F60334-C601-C14B-AA29-5C152833F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345164"/>
            <a:ext cx="5296743" cy="23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8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4C5C0A-2631-4BE1-9780-6EACAB4B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"/>
            <a:ext cx="12192000" cy="6857194"/>
          </a:xfrm>
          <a:prstGeom prst="rect">
            <a:avLst/>
          </a:prstGeom>
        </p:spPr>
      </p:pic>
      <p:sp>
        <p:nvSpPr>
          <p:cNvPr id="5" name="Shape 62">
            <a:extLst>
              <a:ext uri="{FF2B5EF4-FFF2-40B4-BE49-F238E27FC236}">
                <a16:creationId xmlns:a16="http://schemas.microsoft.com/office/drawing/2014/main" id="{F4D578D6-7B50-44DC-9A3F-647229FA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C7A807C-B604-4EA6-91F8-E28836A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4" y="498107"/>
            <a:ext cx="8761413" cy="706964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Bases Legais do NDE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 descr="page9image2040">
            <a:extLst>
              <a:ext uri="{FF2B5EF4-FFF2-40B4-BE49-F238E27FC236}">
                <a16:creationId xmlns:a16="http://schemas.microsoft.com/office/drawing/2014/main" id="{5B6FBEF3-96D0-5040-AFBE-F930829E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2" y="1873405"/>
            <a:ext cx="5771925" cy="4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age9image1872">
            <a:extLst>
              <a:ext uri="{FF2B5EF4-FFF2-40B4-BE49-F238E27FC236}">
                <a16:creationId xmlns:a16="http://schemas.microsoft.com/office/drawing/2014/main" id="{A3F10B1D-D5F2-0C46-B158-AA1B7489B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87" y="2052867"/>
            <a:ext cx="5416373" cy="404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9image1872">
            <a:extLst>
              <a:ext uri="{FF2B5EF4-FFF2-40B4-BE49-F238E27FC236}">
                <a16:creationId xmlns:a16="http://schemas.microsoft.com/office/drawing/2014/main" id="{9439B151-84AA-D94B-87F4-270A1A2BE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98200" cy="725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ge9image2208">
            <a:extLst>
              <a:ext uri="{FF2B5EF4-FFF2-40B4-BE49-F238E27FC236}">
                <a16:creationId xmlns:a16="http://schemas.microsoft.com/office/drawing/2014/main" id="{6EC78143-FB7F-2C4F-9F93-8FEFE8CF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4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4C5C0A-2631-4BE1-9780-6EACAB4B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5" name="Shape 62">
            <a:extLst>
              <a:ext uri="{FF2B5EF4-FFF2-40B4-BE49-F238E27FC236}">
                <a16:creationId xmlns:a16="http://schemas.microsoft.com/office/drawing/2014/main" id="{F4D578D6-7B50-44DC-9A3F-647229FA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C7A807C-B604-4EA6-91F8-E28836A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4" y="498107"/>
            <a:ext cx="8761413" cy="706964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Bases Legais do NDE na UFU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DAA26B-E8F0-3943-B2D3-DCC1C997AF31}"/>
              </a:ext>
            </a:extLst>
          </p:cNvPr>
          <p:cNvSpPr txBox="1"/>
          <p:nvPr/>
        </p:nvSpPr>
        <p:spPr>
          <a:xfrm>
            <a:off x="549164" y="2114550"/>
            <a:ext cx="10949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RESOLUÇÃO Nº 49/2010, DO CONSELHO DE GRADUAÇÃO </a:t>
            </a:r>
          </a:p>
          <a:p>
            <a:pPr algn="just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Aprova a instituição do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Núcleo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Docente Estruturante (NDE) em cada Curso de Graduação – Bacharelado e Licenciatura – da Universidade Federal de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Uberlândia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, define suas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atribuições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critérios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para sua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constituição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0996BBD-2585-FE4D-ABA0-36EDB9CC1181}"/>
              </a:ext>
            </a:extLst>
          </p:cNvPr>
          <p:cNvSpPr/>
          <p:nvPr/>
        </p:nvSpPr>
        <p:spPr>
          <a:xfrm>
            <a:off x="831934" y="3838218"/>
            <a:ext cx="92882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Art. 3º Cada NDE é constituído:</a:t>
            </a: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– por, no mínimo, cinco docentes atuantes no curso; </a:t>
            </a:r>
          </a:p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II – A presidência do Núcleo será exercida pelo integrante com maior titulação entre os que apresentem maior tempo de magistério no curso;</a:t>
            </a:r>
          </a:p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Parágrafo único. Nas eventuais ausências do presidente, responderá pela presidência o integrante que apresente maior tempo de magistério no curso.</a:t>
            </a:r>
          </a:p>
        </p:txBody>
      </p:sp>
    </p:spTree>
    <p:extLst>
      <p:ext uri="{BB962C8B-B14F-4D97-AF65-F5344CB8AC3E}">
        <p14:creationId xmlns:p14="http://schemas.microsoft.com/office/powerpoint/2010/main" val="9857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4C5C0A-2631-4BE1-9780-6EACAB4B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5" name="Shape 62">
            <a:extLst>
              <a:ext uri="{FF2B5EF4-FFF2-40B4-BE49-F238E27FC236}">
                <a16:creationId xmlns:a16="http://schemas.microsoft.com/office/drawing/2014/main" id="{F4D578D6-7B50-44DC-9A3F-647229FA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C7A807C-B604-4EA6-91F8-E28836A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4" y="498107"/>
            <a:ext cx="8761413" cy="706964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Bases Legais do NDE na UFU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EC035BE-E106-964C-8343-75C9213AFB49}"/>
              </a:ext>
            </a:extLst>
          </p:cNvPr>
          <p:cNvSpPr/>
          <p:nvPr/>
        </p:nvSpPr>
        <p:spPr>
          <a:xfrm>
            <a:off x="489823" y="2056283"/>
            <a:ext cx="112123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Art. 6º São </a:t>
            </a:r>
            <a:r>
              <a:rPr lang="pt-B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atribuições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B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Núcleo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Docente Estruturante: </a:t>
            </a:r>
          </a:p>
          <a:p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– zelar pelo cumprimento das Diretrizes Curriculares Nacionais do Curso, em sintonia com o as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atribuições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e competências do Colegiado; </a:t>
            </a:r>
          </a:p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II – acompanhar e avaliar o desenvolvimento do Projeto Pedagógico do curso, propondo ao Colegiado as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adequações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que se apresentem necessárias a sua integral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consecução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III – estabelecer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parâmetros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de resultados a serem almejados pelo curso nos diversos instrumentos de avaliação interna e externa como, ENADE (Exame Nacional de Desempenho de Estudantes), CPA (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Comissão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Própria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de Avaliação Institucional) e similares; </a:t>
            </a:r>
          </a:p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IV – contribuir para a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consolidação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do perfil profissional do egresso do curso; </a:t>
            </a:r>
          </a:p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V – zelar pela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integração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curricular interdisciplinar entre as diferentes atividades de ensino constantes no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currículo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VI – indicar ao Colegiado do Curso formas de incentivo ao desenvolvimento de linhas de pesquisa e extensão relativas ao curso de graduação e suas necessidades, com o objetivo de fomentar políticas de apoio à graduação; </a:t>
            </a:r>
          </a:p>
          <a:p>
            <a:pPr algn="just"/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VII – elaborar e propor para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apreciação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do Colegiado do Curso, caso o NDE julgue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favorável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para a melhoria da qualidade do curso de graduação, atividades de pesquisa e de Extensão, com vistas a tornar efetiva a aplicação, no âmbito da instituição, do </a:t>
            </a:r>
            <a:r>
              <a:rPr lang="pt-B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princípio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da indissociabilidade entre ensino, pesquisa e extensão; </a:t>
            </a:r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endParaRPr lang="pt-BR" sz="1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903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4C5C0A-2631-4BE1-9780-6EACAB4B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5" name="Shape 62">
            <a:extLst>
              <a:ext uri="{FF2B5EF4-FFF2-40B4-BE49-F238E27FC236}">
                <a16:creationId xmlns:a16="http://schemas.microsoft.com/office/drawing/2014/main" id="{F4D578D6-7B50-44DC-9A3F-647229FA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C7A807C-B604-4EA6-91F8-E28836A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4" y="498107"/>
            <a:ext cx="8761413" cy="706964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Bases Legais do NDE na UFU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6B7804-E2BC-0A44-9F7C-7C73A73FFA5F}"/>
              </a:ext>
            </a:extLst>
          </p:cNvPr>
          <p:cNvSpPr/>
          <p:nvPr/>
        </p:nvSpPr>
        <p:spPr>
          <a:xfrm>
            <a:off x="480060" y="2124543"/>
            <a:ext cx="11384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VIII – indicar formas de incentivo a produção científica do corpo docente no campo do ensino; </a:t>
            </a: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IX – propor ao Colegiado do Curso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sugestões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de alternativas teórico-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metodológicas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que promovam a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inovação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pedagógica e a melhoria do processo ensino-aprendizagem, para ampla discussão junto aos docentes do curso sobre a efetiva execução na sala de aula; </a:t>
            </a:r>
          </a:p>
          <a:p>
            <a:pPr algn="just"/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– propor ao Colegiado do Curso ações de acompanhamento dos estudantes do curso no desempenho de suas atividades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acadêmicas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e orientá-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quanto às suas dificuldades; </a:t>
            </a: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XI – apreciar e avaliar, quando solicitado por professores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responsáveis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por disciplinas práticas, os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relatórios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de experiências de atividades desenvolvidas em laboratório e a infraestrutura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disponível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nesses laboratórios, encaminhando ao Colegiado do Curso as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sugestões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e alternativas de melhoria; </a:t>
            </a:r>
          </a:p>
          <a:p>
            <a:pPr algn="just"/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Parágrafo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único. O NDE deverá elaborar e encaminhar ao Colegiado do Curso,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relatório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circunstanciado a respeito das atividades desenvolvidas no período encerrado, em prazo especificado pelo Colegiado do Curso. </a:t>
            </a:r>
          </a:p>
        </p:txBody>
      </p:sp>
    </p:spTree>
    <p:extLst>
      <p:ext uri="{BB962C8B-B14F-4D97-AF65-F5344CB8AC3E}">
        <p14:creationId xmlns:p14="http://schemas.microsoft.com/office/powerpoint/2010/main" val="18274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4C5C0A-2631-4BE1-9780-6EACAB4B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"/>
            <a:ext cx="12192000" cy="6857194"/>
          </a:xfrm>
          <a:prstGeom prst="rect">
            <a:avLst/>
          </a:prstGeom>
        </p:spPr>
      </p:pic>
      <p:sp>
        <p:nvSpPr>
          <p:cNvPr id="5" name="Shape 62">
            <a:extLst>
              <a:ext uri="{FF2B5EF4-FFF2-40B4-BE49-F238E27FC236}">
                <a16:creationId xmlns:a16="http://schemas.microsoft.com/office/drawing/2014/main" id="{F4D578D6-7B50-44DC-9A3F-647229FA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594" y="6333354"/>
            <a:ext cx="19288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www.</a:t>
            </a:r>
            <a:r>
              <a:rPr lang="en-US" altLang="en-US" sz="900" b="1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2em1consultoria</a:t>
            </a:r>
            <a:r>
              <a:rPr lang="en-US" altLang="en-US" sz="900" dirty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  <a:sym typeface="Raleway" panose="020B0003030101060003" pitchFamily="34" charset="0"/>
              </a:rPr>
              <a:t>.com.br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C7A807C-B604-4EA6-91F8-E28836A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154" y="498107"/>
            <a:ext cx="8761413" cy="706964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Bases Legais do NDE na UFU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4" descr="C:\Users\Marondsgn\Documents\Jobs\Workana\07 - JULHO\CAMILA P. D\DOCUMENTOS\2em1_logotip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330" y="6028258"/>
            <a:ext cx="761170" cy="5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6F422FD-F6D1-4C4E-BDB9-0430F67F9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919" y="2472452"/>
            <a:ext cx="2952750" cy="29527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3EE9CDD-CB63-094B-870C-CE043A03A80C}"/>
              </a:ext>
            </a:extLst>
          </p:cNvPr>
          <p:cNvSpPr txBox="1"/>
          <p:nvPr/>
        </p:nvSpPr>
        <p:spPr>
          <a:xfrm>
            <a:off x="742950" y="2103120"/>
            <a:ext cx="34099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VAMOS PENSAR SOBRE ISTO?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32B175-870A-9F4D-8944-EF0E96B29D5B}"/>
              </a:ext>
            </a:extLst>
          </p:cNvPr>
          <p:cNvSpPr txBox="1"/>
          <p:nvPr/>
        </p:nvSpPr>
        <p:spPr>
          <a:xfrm>
            <a:off x="142141" y="2993001"/>
            <a:ext cx="90364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Como o NDE do curso está articulado?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Quais as estratégias para fortalecer o PPC?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Como o planejamento acadêmico?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Como as atividades de ensino, pesquisa e extensão tem coerência entre si?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Como o NDE interage com o colegiado do curso?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BDCA9DC-CE36-6B4C-875A-9D08CB93E90A}"/>
              </a:ext>
            </a:extLst>
          </p:cNvPr>
          <p:cNvSpPr txBox="1"/>
          <p:nvPr/>
        </p:nvSpPr>
        <p:spPr>
          <a:xfrm>
            <a:off x="5617234" y="5309508"/>
            <a:ext cx="34531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Quais os nós críticos do NDE?</a:t>
            </a:r>
          </a:p>
        </p:txBody>
      </p:sp>
      <p:sp>
        <p:nvSpPr>
          <p:cNvPr id="11" name="Seta para Baixo 10">
            <a:extLst>
              <a:ext uri="{FF2B5EF4-FFF2-40B4-BE49-F238E27FC236}">
                <a16:creationId xmlns:a16="http://schemas.microsoft.com/office/drawing/2014/main" id="{441CFF63-F991-7148-9A43-4C51C629E9FF}"/>
              </a:ext>
            </a:extLst>
          </p:cNvPr>
          <p:cNvSpPr/>
          <p:nvPr/>
        </p:nvSpPr>
        <p:spPr>
          <a:xfrm>
            <a:off x="6575774" y="4608077"/>
            <a:ext cx="484632" cy="416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187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{19AE0238-249A-AC4B-A408-40F8CC532C14}tf10001076</Template>
  <TotalTime>4730</TotalTime>
  <Words>1584</Words>
  <Application>Microsoft Macintosh PowerPoint</Application>
  <PresentationFormat>Widescreen</PresentationFormat>
  <Paragraphs>177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Lato</vt:lpstr>
      <vt:lpstr>Raleway</vt:lpstr>
      <vt:lpstr>Wingdings 3</vt:lpstr>
      <vt:lpstr>Íon - Sala da Diretoria</vt:lpstr>
      <vt:lpstr>FUNÇÕES E  ATRIBUIÇÕES DO NDE </vt:lpstr>
      <vt:lpstr>Temas abordados</vt:lpstr>
      <vt:lpstr>Bases Legais do NDE</vt:lpstr>
      <vt:lpstr>Bases Legais do NDE</vt:lpstr>
      <vt:lpstr>Bases Legais do NDE</vt:lpstr>
      <vt:lpstr>Bases Legais do NDE na UFU</vt:lpstr>
      <vt:lpstr>Bases Legais do NDE na UFU</vt:lpstr>
      <vt:lpstr>Bases Legais do NDE na UFU</vt:lpstr>
      <vt:lpstr>Bases Legais do NDE na UFU</vt:lpstr>
      <vt:lpstr>Apresentação do PowerPoint</vt:lpstr>
      <vt:lpstr>Para além das Bases Legais do NDE</vt:lpstr>
      <vt:lpstr>Funções e atribuições do NDE </vt:lpstr>
      <vt:lpstr>Funções e atribuições do NDE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 PELA ATENÇÃO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 INSTRUMENTOS DE AVALIAÇÃO</dc:title>
  <dc:creator>Marcus Vinicius do C. M. Cavalcante</dc:creator>
  <cp:lastModifiedBy>SIMONE ABRANTES</cp:lastModifiedBy>
  <cp:revision>151</cp:revision>
  <dcterms:created xsi:type="dcterms:W3CDTF">2018-02-01T16:27:33Z</dcterms:created>
  <dcterms:modified xsi:type="dcterms:W3CDTF">2019-06-17T13:54:51Z</dcterms:modified>
</cp:coreProperties>
</file>